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88" r:id="rId5"/>
    <p:sldId id="2147310846" r:id="rId6"/>
    <p:sldId id="2147310873" r:id="rId7"/>
    <p:sldId id="361" r:id="rId8"/>
    <p:sldId id="2147310869" r:id="rId9"/>
    <p:sldId id="2147310871" r:id="rId10"/>
    <p:sldId id="2147310870" r:id="rId11"/>
    <p:sldId id="2147310872" r:id="rId12"/>
    <p:sldId id="2147310861" r:id="rId13"/>
    <p:sldId id="2147310864" r:id="rId14"/>
    <p:sldId id="2147310862" r:id="rId15"/>
    <p:sldId id="2147310865" r:id="rId16"/>
    <p:sldId id="2147310863" r:id="rId17"/>
    <p:sldId id="2147310866" r:id="rId18"/>
    <p:sldId id="2147310867" r:id="rId19"/>
    <p:sldId id="2147310868" r:id="rId20"/>
    <p:sldId id="2147310847" r:id="rId21"/>
    <p:sldId id="2147310874" r:id="rId22"/>
    <p:sldId id="2147310875" r:id="rId23"/>
    <p:sldId id="2147310876" r:id="rId24"/>
    <p:sldId id="2147310877" r:id="rId25"/>
    <p:sldId id="2147310878" r:id="rId26"/>
    <p:sldId id="2147310853" r:id="rId27"/>
    <p:sldId id="2147310859" r:id="rId28"/>
  </p:sldIdLst>
  <p:sldSz cx="12192000" cy="6858000"/>
  <p:notesSz cx="6934200" cy="92202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511275-967C-2AE7-D834-C852EF495766}" name="Daniels, Michelle" initials="DM" userId="S::Michelle_Daniels@Dell.com::068e6cfe-dc47-43fe-8b35-a3a67322fa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2CB0"/>
    <a:srgbClr val="6A22AD"/>
    <a:srgbClr val="BEAFFF"/>
    <a:srgbClr val="863FC2"/>
    <a:srgbClr val="80C7FB"/>
    <a:srgbClr val="BC73EA"/>
    <a:srgbClr val="121374"/>
    <a:srgbClr val="12157C"/>
    <a:srgbClr val="FBEECE"/>
    <a:srgbClr val="B30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EA4CC-B8A9-D218-BB44-69210790C3AE}" v="42" dt="2024-05-24T17:36:20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7380" autoAdjust="0"/>
  </p:normalViewPr>
  <p:slideViewPr>
    <p:cSldViewPr showGuides="1">
      <p:cViewPr varScale="1">
        <p:scale>
          <a:sx n="84" d="100"/>
          <a:sy n="84" d="100"/>
        </p:scale>
        <p:origin x="393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52"/>
    </p:cViewPr>
  </p:sorterViewPr>
  <p:notesViewPr>
    <p:cSldViewPr showGuides="1">
      <p:cViewPr>
        <p:scale>
          <a:sx n="79" d="100"/>
          <a:sy n="79" d="100"/>
        </p:scale>
        <p:origin x="3336" y="-8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2AE981CD-8553-4865-B0C7-3C15121013EA}"/>
    <pc:docChg chg="custSel addSld delSld modSld">
      <pc:chgData name="Nathan Clouse" userId="60190519-0423-46ec-ac65-f82d83ecfd9c" providerId="ADAL" clId="{2AE981CD-8553-4865-B0C7-3C15121013EA}" dt="2024-05-24T12:47:31.585" v="532" actId="20577"/>
      <pc:docMkLst>
        <pc:docMk/>
      </pc:docMkLst>
      <pc:sldChg chg="addSp modSp mod modClrScheme chgLayout">
        <pc:chgData name="Nathan Clouse" userId="60190519-0423-46ec-ac65-f82d83ecfd9c" providerId="ADAL" clId="{2AE981CD-8553-4865-B0C7-3C15121013EA}" dt="2024-05-21T19:18:44.425" v="167" actId="20577"/>
        <pc:sldMkLst>
          <pc:docMk/>
          <pc:sldMk cId="78279025" sldId="361"/>
        </pc:sldMkLst>
        <pc:spChg chg="add mod ord">
          <ac:chgData name="Nathan Clouse" userId="60190519-0423-46ec-ac65-f82d83ecfd9c" providerId="ADAL" clId="{2AE981CD-8553-4865-B0C7-3C15121013EA}" dt="2024-05-21T19:18:44.425" v="167" actId="20577"/>
          <ac:spMkLst>
            <pc:docMk/>
            <pc:sldMk cId="78279025" sldId="361"/>
            <ac:spMk id="2" creationId="{35A527B6-C36B-BDD8-FA4F-B8A40C3ED3CF}"/>
          </ac:spMkLst>
        </pc:spChg>
        <pc:spChg chg="mod ord">
          <ac:chgData name="Nathan Clouse" userId="60190519-0423-46ec-ac65-f82d83ecfd9c" providerId="ADAL" clId="{2AE981CD-8553-4865-B0C7-3C15121013EA}" dt="2024-05-21T18:56:34.987" v="10" actId="20577"/>
          <ac:spMkLst>
            <pc:docMk/>
            <pc:sldMk cId="78279025" sldId="361"/>
            <ac:spMk id="3" creationId="{15E07926-962F-4380-89B1-970597D28E1B}"/>
          </ac:spMkLst>
        </pc:spChg>
        <pc:spChg chg="mod ord">
          <ac:chgData name="Nathan Clouse" userId="60190519-0423-46ec-ac65-f82d83ecfd9c" providerId="ADAL" clId="{2AE981CD-8553-4865-B0C7-3C15121013EA}" dt="2024-05-21T18:57:05.594" v="45" actId="20577"/>
          <ac:spMkLst>
            <pc:docMk/>
            <pc:sldMk cId="78279025" sldId="361"/>
            <ac:spMk id="4" creationId="{A5B46512-5E94-4CC0-8BEE-1F0DB42069CB}"/>
          </ac:spMkLst>
        </pc:spChg>
        <pc:spChg chg="add mod ord">
          <ac:chgData name="Nathan Clouse" userId="60190519-0423-46ec-ac65-f82d83ecfd9c" providerId="ADAL" clId="{2AE981CD-8553-4865-B0C7-3C15121013EA}" dt="2024-05-21T18:57:27.769" v="64" actId="20577"/>
          <ac:spMkLst>
            <pc:docMk/>
            <pc:sldMk cId="78279025" sldId="361"/>
            <ac:spMk id="5" creationId="{B567DC57-8678-5F17-F719-A28AC6B4D3F7}"/>
          </ac:spMkLst>
        </pc:spChg>
      </pc:sldChg>
      <pc:sldChg chg="modSp mod">
        <pc:chgData name="Nathan Clouse" userId="60190519-0423-46ec-ac65-f82d83ecfd9c" providerId="ADAL" clId="{2AE981CD-8553-4865-B0C7-3C15121013EA}" dt="2024-05-24T12:47:31.585" v="532" actId="20577"/>
        <pc:sldMkLst>
          <pc:docMk/>
          <pc:sldMk cId="3993651935" sldId="2147310846"/>
        </pc:sldMkLst>
        <pc:spChg chg="mod">
          <ac:chgData name="Nathan Clouse" userId="60190519-0423-46ec-ac65-f82d83ecfd9c" providerId="ADAL" clId="{2AE981CD-8553-4865-B0C7-3C15121013EA}" dt="2024-05-24T12:47:31.585" v="532" actId="20577"/>
          <ac:spMkLst>
            <pc:docMk/>
            <pc:sldMk cId="3993651935" sldId="2147310846"/>
            <ac:spMk id="2" creationId="{6229C5B2-5DEF-E163-EBF3-DD720F6EA5A3}"/>
          </ac:spMkLst>
        </pc:spChg>
        <pc:spChg chg="mod">
          <ac:chgData name="Nathan Clouse" userId="60190519-0423-46ec-ac65-f82d83ecfd9c" providerId="ADAL" clId="{2AE981CD-8553-4865-B0C7-3C15121013EA}" dt="2024-05-21T18:45:39.861" v="1"/>
          <ac:spMkLst>
            <pc:docMk/>
            <pc:sldMk cId="3993651935" sldId="2147310846"/>
            <ac:spMk id="3" creationId="{5F031890-0264-7D55-FEA4-4C575B4154C8}"/>
          </ac:spMkLst>
        </pc:spChg>
      </pc:sldChg>
      <pc:sldChg chg="del">
        <pc:chgData name="Nathan Clouse" userId="60190519-0423-46ec-ac65-f82d83ecfd9c" providerId="ADAL" clId="{2AE981CD-8553-4865-B0C7-3C15121013EA}" dt="2024-05-24T12:23:42.186" v="478" actId="47"/>
        <pc:sldMkLst>
          <pc:docMk/>
          <pc:sldMk cId="176515123" sldId="2147310850"/>
        </pc:sldMkLst>
      </pc:sldChg>
      <pc:sldChg chg="del">
        <pc:chgData name="Nathan Clouse" userId="60190519-0423-46ec-ac65-f82d83ecfd9c" providerId="ADAL" clId="{2AE981CD-8553-4865-B0C7-3C15121013EA}" dt="2024-05-24T12:23:42.186" v="478" actId="47"/>
        <pc:sldMkLst>
          <pc:docMk/>
          <pc:sldMk cId="3273811896" sldId="2147310851"/>
        </pc:sldMkLst>
      </pc:sldChg>
      <pc:sldChg chg="del">
        <pc:chgData name="Nathan Clouse" userId="60190519-0423-46ec-ac65-f82d83ecfd9c" providerId="ADAL" clId="{2AE981CD-8553-4865-B0C7-3C15121013EA}" dt="2024-05-24T12:23:42.186" v="478" actId="47"/>
        <pc:sldMkLst>
          <pc:docMk/>
          <pc:sldMk cId="1492904397" sldId="2147310852"/>
        </pc:sldMkLst>
      </pc:sldChg>
      <pc:sldChg chg="addSp delSp modSp new mod modClrScheme chgLayout">
        <pc:chgData name="Nathan Clouse" userId="60190519-0423-46ec-ac65-f82d83ecfd9c" providerId="ADAL" clId="{2AE981CD-8553-4865-B0C7-3C15121013EA}" dt="2024-05-21T19:02:04.082" v="80" actId="20577"/>
        <pc:sldMkLst>
          <pc:docMk/>
          <pc:sldMk cId="1238154985" sldId="2147310860"/>
        </pc:sldMkLst>
        <pc:spChg chg="del mod ord">
          <ac:chgData name="Nathan Clouse" userId="60190519-0423-46ec-ac65-f82d83ecfd9c" providerId="ADAL" clId="{2AE981CD-8553-4865-B0C7-3C15121013EA}" dt="2024-05-21T19:01:48.987" v="66" actId="700"/>
          <ac:spMkLst>
            <pc:docMk/>
            <pc:sldMk cId="1238154985" sldId="2147310860"/>
            <ac:spMk id="2" creationId="{4298A9F0-BD38-FC47-F561-F7A39C47A32F}"/>
          </ac:spMkLst>
        </pc:spChg>
        <pc:spChg chg="del mod ord">
          <ac:chgData name="Nathan Clouse" userId="60190519-0423-46ec-ac65-f82d83ecfd9c" providerId="ADAL" clId="{2AE981CD-8553-4865-B0C7-3C15121013EA}" dt="2024-05-21T19:01:48.987" v="66" actId="700"/>
          <ac:spMkLst>
            <pc:docMk/>
            <pc:sldMk cId="1238154985" sldId="2147310860"/>
            <ac:spMk id="3" creationId="{390E990F-397F-3956-DFC7-426C23B1C716}"/>
          </ac:spMkLst>
        </pc:spChg>
        <pc:spChg chg="add del mod ord">
          <ac:chgData name="Nathan Clouse" userId="60190519-0423-46ec-ac65-f82d83ecfd9c" providerId="ADAL" clId="{2AE981CD-8553-4865-B0C7-3C15121013EA}" dt="2024-05-21T19:01:58.279" v="67" actId="700"/>
          <ac:spMkLst>
            <pc:docMk/>
            <pc:sldMk cId="1238154985" sldId="2147310860"/>
            <ac:spMk id="4" creationId="{2CBDEF3A-674F-F60E-8C92-146DA2654025}"/>
          </ac:spMkLst>
        </pc:spChg>
        <pc:spChg chg="add del mod ord">
          <ac:chgData name="Nathan Clouse" userId="60190519-0423-46ec-ac65-f82d83ecfd9c" providerId="ADAL" clId="{2AE981CD-8553-4865-B0C7-3C15121013EA}" dt="2024-05-21T19:01:58.279" v="67" actId="700"/>
          <ac:spMkLst>
            <pc:docMk/>
            <pc:sldMk cId="1238154985" sldId="2147310860"/>
            <ac:spMk id="5" creationId="{CF7D71EF-4F1C-0A30-3339-879ADFDD5418}"/>
          </ac:spMkLst>
        </pc:spChg>
        <pc:spChg chg="add del mod ord">
          <ac:chgData name="Nathan Clouse" userId="60190519-0423-46ec-ac65-f82d83ecfd9c" providerId="ADAL" clId="{2AE981CD-8553-4865-B0C7-3C15121013EA}" dt="2024-05-21T19:01:58.279" v="67" actId="700"/>
          <ac:spMkLst>
            <pc:docMk/>
            <pc:sldMk cId="1238154985" sldId="2147310860"/>
            <ac:spMk id="6" creationId="{773E5C3B-3766-8CF5-1C34-0237867D7987}"/>
          </ac:spMkLst>
        </pc:spChg>
        <pc:spChg chg="add mod ord">
          <ac:chgData name="Nathan Clouse" userId="60190519-0423-46ec-ac65-f82d83ecfd9c" providerId="ADAL" clId="{2AE981CD-8553-4865-B0C7-3C15121013EA}" dt="2024-05-21T19:01:58.279" v="67" actId="700"/>
          <ac:spMkLst>
            <pc:docMk/>
            <pc:sldMk cId="1238154985" sldId="2147310860"/>
            <ac:spMk id="7" creationId="{84B3F6D0-C429-3FD5-2FAF-3EA7A64F8CB9}"/>
          </ac:spMkLst>
        </pc:spChg>
        <pc:spChg chg="add mod ord">
          <ac:chgData name="Nathan Clouse" userId="60190519-0423-46ec-ac65-f82d83ecfd9c" providerId="ADAL" clId="{2AE981CD-8553-4865-B0C7-3C15121013EA}" dt="2024-05-21T19:02:04.082" v="80" actId="20577"/>
          <ac:spMkLst>
            <pc:docMk/>
            <pc:sldMk cId="1238154985" sldId="2147310860"/>
            <ac:spMk id="8" creationId="{6F9C0E3E-E288-5C5C-E19E-E78206729FF6}"/>
          </ac:spMkLst>
        </pc:spChg>
        <pc:spChg chg="add mod ord">
          <ac:chgData name="Nathan Clouse" userId="60190519-0423-46ec-ac65-f82d83ecfd9c" providerId="ADAL" clId="{2AE981CD-8553-4865-B0C7-3C15121013EA}" dt="2024-05-21T19:01:58.279" v="67" actId="700"/>
          <ac:spMkLst>
            <pc:docMk/>
            <pc:sldMk cId="1238154985" sldId="2147310860"/>
            <ac:spMk id="9" creationId="{88412BD6-8AA7-40F7-0749-CB27B999A523}"/>
          </ac:spMkLst>
        </pc:spChg>
      </pc:sldChg>
      <pc:sldChg chg="addSp delSp modSp new mod modClrScheme chgLayout">
        <pc:chgData name="Nathan Clouse" userId="60190519-0423-46ec-ac65-f82d83ecfd9c" providerId="ADAL" clId="{2AE981CD-8553-4865-B0C7-3C15121013EA}" dt="2024-05-21T19:36:34.681" v="236" actId="20577"/>
        <pc:sldMkLst>
          <pc:docMk/>
          <pc:sldMk cId="43455863" sldId="2147310861"/>
        </pc:sldMkLst>
        <pc:spChg chg="del mod ord">
          <ac:chgData name="Nathan Clouse" userId="60190519-0423-46ec-ac65-f82d83ecfd9c" providerId="ADAL" clId="{2AE981CD-8553-4865-B0C7-3C15121013EA}" dt="2024-05-21T19:20:15.346" v="169" actId="700"/>
          <ac:spMkLst>
            <pc:docMk/>
            <pc:sldMk cId="43455863" sldId="2147310861"/>
            <ac:spMk id="2" creationId="{6A71008A-EE6B-72A4-8AC7-5AFAF082DDAC}"/>
          </ac:spMkLst>
        </pc:spChg>
        <pc:spChg chg="del mod ord">
          <ac:chgData name="Nathan Clouse" userId="60190519-0423-46ec-ac65-f82d83ecfd9c" providerId="ADAL" clId="{2AE981CD-8553-4865-B0C7-3C15121013EA}" dt="2024-05-21T19:20:15.346" v="169" actId="700"/>
          <ac:spMkLst>
            <pc:docMk/>
            <pc:sldMk cId="43455863" sldId="2147310861"/>
            <ac:spMk id="3" creationId="{309BE93B-6635-B639-3752-9FF49ED5D50A}"/>
          </ac:spMkLst>
        </pc:spChg>
        <pc:spChg chg="del mod ord">
          <ac:chgData name="Nathan Clouse" userId="60190519-0423-46ec-ac65-f82d83ecfd9c" providerId="ADAL" clId="{2AE981CD-8553-4865-B0C7-3C15121013EA}" dt="2024-05-21T19:20:15.346" v="169" actId="700"/>
          <ac:spMkLst>
            <pc:docMk/>
            <pc:sldMk cId="43455863" sldId="2147310861"/>
            <ac:spMk id="4" creationId="{26A3F64D-E819-3041-B93A-49AF04815A85}"/>
          </ac:spMkLst>
        </pc:spChg>
        <pc:spChg chg="del">
          <ac:chgData name="Nathan Clouse" userId="60190519-0423-46ec-ac65-f82d83ecfd9c" providerId="ADAL" clId="{2AE981CD-8553-4865-B0C7-3C15121013EA}" dt="2024-05-21T19:20:15.346" v="169" actId="700"/>
          <ac:spMkLst>
            <pc:docMk/>
            <pc:sldMk cId="43455863" sldId="2147310861"/>
            <ac:spMk id="5" creationId="{8DD16008-EC68-03C7-DC9A-45D472BF6050}"/>
          </ac:spMkLst>
        </pc:spChg>
        <pc:spChg chg="add mod ord">
          <ac:chgData name="Nathan Clouse" userId="60190519-0423-46ec-ac65-f82d83ecfd9c" providerId="ADAL" clId="{2AE981CD-8553-4865-B0C7-3C15121013EA}" dt="2024-05-21T19:20:29.170" v="213" actId="20577"/>
          <ac:spMkLst>
            <pc:docMk/>
            <pc:sldMk cId="43455863" sldId="2147310861"/>
            <ac:spMk id="6" creationId="{A294D79C-65D1-8DD0-48DC-432D0E3429E7}"/>
          </ac:spMkLst>
        </pc:spChg>
        <pc:spChg chg="add del mod ord">
          <ac:chgData name="Nathan Clouse" userId="60190519-0423-46ec-ac65-f82d83ecfd9c" providerId="ADAL" clId="{2AE981CD-8553-4865-B0C7-3C15121013EA}" dt="2024-05-21T19:20:35.877" v="214"/>
          <ac:spMkLst>
            <pc:docMk/>
            <pc:sldMk cId="43455863" sldId="2147310861"/>
            <ac:spMk id="7" creationId="{337BAF67-D8DE-EE21-17F1-141DA741194E}"/>
          </ac:spMkLst>
        </pc:spChg>
        <pc:spChg chg="add mod ord">
          <ac:chgData name="Nathan Clouse" userId="60190519-0423-46ec-ac65-f82d83ecfd9c" providerId="ADAL" clId="{2AE981CD-8553-4865-B0C7-3C15121013EA}" dt="2024-05-21T19:36:34.681" v="236" actId="20577"/>
          <ac:spMkLst>
            <pc:docMk/>
            <pc:sldMk cId="43455863" sldId="2147310861"/>
            <ac:spMk id="8" creationId="{5C30BC34-1F26-913A-5DB6-3CBF66D14BC0}"/>
          </ac:spMkLst>
        </pc:spChg>
        <pc:picChg chg="add mod">
          <ac:chgData name="Nathan Clouse" userId="60190519-0423-46ec-ac65-f82d83ecfd9c" providerId="ADAL" clId="{2AE981CD-8553-4865-B0C7-3C15121013EA}" dt="2024-05-21T19:20:35.877" v="214"/>
          <ac:picMkLst>
            <pc:docMk/>
            <pc:sldMk cId="43455863" sldId="2147310861"/>
            <ac:picMk id="1026" creationId="{2BF77880-DD30-FEE4-D3BF-66B731B1584C}"/>
          </ac:picMkLst>
        </pc:picChg>
      </pc:sldChg>
      <pc:sldChg chg="addSp delSp modSp new mod">
        <pc:chgData name="Nathan Clouse" userId="60190519-0423-46ec-ac65-f82d83ecfd9c" providerId="ADAL" clId="{2AE981CD-8553-4865-B0C7-3C15121013EA}" dt="2024-05-21T19:36:36.912" v="242" actId="20577"/>
        <pc:sldMkLst>
          <pc:docMk/>
          <pc:sldMk cId="1799521381" sldId="2147310862"/>
        </pc:sldMkLst>
        <pc:spChg chg="mod">
          <ac:chgData name="Nathan Clouse" userId="60190519-0423-46ec-ac65-f82d83ecfd9c" providerId="ADAL" clId="{2AE981CD-8553-4865-B0C7-3C15121013EA}" dt="2024-05-21T19:36:20.296" v="229" actId="20577"/>
          <ac:spMkLst>
            <pc:docMk/>
            <pc:sldMk cId="1799521381" sldId="2147310862"/>
            <ac:spMk id="2" creationId="{32972C3F-5FBF-2678-7A72-7FBAA45D1D98}"/>
          </ac:spMkLst>
        </pc:spChg>
        <pc:spChg chg="del">
          <ac:chgData name="Nathan Clouse" userId="60190519-0423-46ec-ac65-f82d83ecfd9c" providerId="ADAL" clId="{2AE981CD-8553-4865-B0C7-3C15121013EA}" dt="2024-05-21T19:36:26.385" v="230"/>
          <ac:spMkLst>
            <pc:docMk/>
            <pc:sldMk cId="1799521381" sldId="2147310862"/>
            <ac:spMk id="3" creationId="{80BBD2FC-0FEE-7ABB-5D52-133F6CEDAEA1}"/>
          </ac:spMkLst>
        </pc:spChg>
        <pc:spChg chg="mod">
          <ac:chgData name="Nathan Clouse" userId="60190519-0423-46ec-ac65-f82d83ecfd9c" providerId="ADAL" clId="{2AE981CD-8553-4865-B0C7-3C15121013EA}" dt="2024-05-21T19:36:36.912" v="242" actId="20577"/>
          <ac:spMkLst>
            <pc:docMk/>
            <pc:sldMk cId="1799521381" sldId="2147310862"/>
            <ac:spMk id="4" creationId="{879F8F1E-D7BE-9338-C00E-CE495E1BAE84}"/>
          </ac:spMkLst>
        </pc:spChg>
        <pc:picChg chg="add mod">
          <ac:chgData name="Nathan Clouse" userId="60190519-0423-46ec-ac65-f82d83ecfd9c" providerId="ADAL" clId="{2AE981CD-8553-4865-B0C7-3C15121013EA}" dt="2024-05-21T19:36:26.385" v="230"/>
          <ac:picMkLst>
            <pc:docMk/>
            <pc:sldMk cId="1799521381" sldId="2147310862"/>
            <ac:picMk id="2050" creationId="{A095589A-8892-7D10-D974-5371401BAD35}"/>
          </ac:picMkLst>
        </pc:picChg>
      </pc:sldChg>
      <pc:sldChg chg="addSp delSp modSp new mod">
        <pc:chgData name="Nathan Clouse" userId="60190519-0423-46ec-ac65-f82d83ecfd9c" providerId="ADAL" clId="{2AE981CD-8553-4865-B0C7-3C15121013EA}" dt="2024-05-21T19:40:19.658" v="257"/>
        <pc:sldMkLst>
          <pc:docMk/>
          <pc:sldMk cId="2748624544" sldId="2147310863"/>
        </pc:sldMkLst>
        <pc:spChg chg="mod">
          <ac:chgData name="Nathan Clouse" userId="60190519-0423-46ec-ac65-f82d83ecfd9c" providerId="ADAL" clId="{2AE981CD-8553-4865-B0C7-3C15121013EA}" dt="2024-05-21T19:40:13.543" v="256" actId="20577"/>
          <ac:spMkLst>
            <pc:docMk/>
            <pc:sldMk cId="2748624544" sldId="2147310863"/>
            <ac:spMk id="2" creationId="{DD937708-9635-0AD6-9427-89093C98572A}"/>
          </ac:spMkLst>
        </pc:spChg>
        <pc:spChg chg="del">
          <ac:chgData name="Nathan Clouse" userId="60190519-0423-46ec-ac65-f82d83ecfd9c" providerId="ADAL" clId="{2AE981CD-8553-4865-B0C7-3C15121013EA}" dt="2024-05-21T19:40:19.658" v="257"/>
          <ac:spMkLst>
            <pc:docMk/>
            <pc:sldMk cId="2748624544" sldId="2147310863"/>
            <ac:spMk id="3" creationId="{D69A3221-17E8-78F7-F684-1CC084B70D3F}"/>
          </ac:spMkLst>
        </pc:spChg>
        <pc:picChg chg="add mod">
          <ac:chgData name="Nathan Clouse" userId="60190519-0423-46ec-ac65-f82d83ecfd9c" providerId="ADAL" clId="{2AE981CD-8553-4865-B0C7-3C15121013EA}" dt="2024-05-21T19:40:19.658" v="257"/>
          <ac:picMkLst>
            <pc:docMk/>
            <pc:sldMk cId="2748624544" sldId="2147310863"/>
            <ac:picMk id="3074" creationId="{F0761FF6-CE82-B8B4-7936-A0DB48BF19BE}"/>
          </ac:picMkLst>
        </pc:picChg>
      </pc:sldChg>
      <pc:sldChg chg="addSp delSp modSp new mod modClrScheme chgLayout">
        <pc:chgData name="Nathan Clouse" userId="60190519-0423-46ec-ac65-f82d83ecfd9c" providerId="ADAL" clId="{2AE981CD-8553-4865-B0C7-3C15121013EA}" dt="2024-05-21T19:45:13.416" v="327" actId="20577"/>
        <pc:sldMkLst>
          <pc:docMk/>
          <pc:sldMk cId="2247439772" sldId="2147310864"/>
        </pc:sldMkLst>
        <pc:spChg chg="del mod ord">
          <ac:chgData name="Nathan Clouse" userId="60190519-0423-46ec-ac65-f82d83ecfd9c" providerId="ADAL" clId="{2AE981CD-8553-4865-B0C7-3C15121013EA}" dt="2024-05-21T19:44:21.819" v="259" actId="700"/>
          <ac:spMkLst>
            <pc:docMk/>
            <pc:sldMk cId="2247439772" sldId="2147310864"/>
            <ac:spMk id="2" creationId="{8ED16D7B-48FF-5FA9-8042-C0840A32F2F4}"/>
          </ac:spMkLst>
        </pc:spChg>
        <pc:spChg chg="del mod ord">
          <ac:chgData name="Nathan Clouse" userId="60190519-0423-46ec-ac65-f82d83ecfd9c" providerId="ADAL" clId="{2AE981CD-8553-4865-B0C7-3C15121013EA}" dt="2024-05-21T19:44:21.819" v="259" actId="700"/>
          <ac:spMkLst>
            <pc:docMk/>
            <pc:sldMk cId="2247439772" sldId="2147310864"/>
            <ac:spMk id="3" creationId="{35E4C206-9A36-0556-2BD3-BDC93AF481C7}"/>
          </ac:spMkLst>
        </pc:spChg>
        <pc:spChg chg="del mod ord">
          <ac:chgData name="Nathan Clouse" userId="60190519-0423-46ec-ac65-f82d83ecfd9c" providerId="ADAL" clId="{2AE981CD-8553-4865-B0C7-3C15121013EA}" dt="2024-05-21T19:44:21.819" v="259" actId="700"/>
          <ac:spMkLst>
            <pc:docMk/>
            <pc:sldMk cId="2247439772" sldId="2147310864"/>
            <ac:spMk id="4" creationId="{F339B9B3-A563-F4D9-C9AF-2B84E33A21FA}"/>
          </ac:spMkLst>
        </pc:spChg>
        <pc:spChg chg="add mod ord">
          <ac:chgData name="Nathan Clouse" userId="60190519-0423-46ec-ac65-f82d83ecfd9c" providerId="ADAL" clId="{2AE981CD-8553-4865-B0C7-3C15121013EA}" dt="2024-05-21T19:45:08.408" v="308" actId="20577"/>
          <ac:spMkLst>
            <pc:docMk/>
            <pc:sldMk cId="2247439772" sldId="2147310864"/>
            <ac:spMk id="5" creationId="{E4F029C3-50CD-35B7-87CF-2657F3CC36BC}"/>
          </ac:spMkLst>
        </pc:spChg>
        <pc:spChg chg="add del mod ord">
          <ac:chgData name="Nathan Clouse" userId="60190519-0423-46ec-ac65-f82d83ecfd9c" providerId="ADAL" clId="{2AE981CD-8553-4865-B0C7-3C15121013EA}" dt="2024-05-21T19:45:04.227" v="297" actId="700"/>
          <ac:spMkLst>
            <pc:docMk/>
            <pc:sldMk cId="2247439772" sldId="2147310864"/>
            <ac:spMk id="6" creationId="{55B9BCEA-D479-FA49-6B3D-B8D7ECC0A702}"/>
          </ac:spMkLst>
        </pc:spChg>
        <pc:spChg chg="add del mod ord">
          <ac:chgData name="Nathan Clouse" userId="60190519-0423-46ec-ac65-f82d83ecfd9c" providerId="ADAL" clId="{2AE981CD-8553-4865-B0C7-3C15121013EA}" dt="2024-05-21T19:45:04.227" v="297" actId="700"/>
          <ac:spMkLst>
            <pc:docMk/>
            <pc:sldMk cId="2247439772" sldId="2147310864"/>
            <ac:spMk id="7" creationId="{04324469-F751-8087-F9F2-8C8E64160BCD}"/>
          </ac:spMkLst>
        </pc:spChg>
        <pc:spChg chg="add del mod ord">
          <ac:chgData name="Nathan Clouse" userId="60190519-0423-46ec-ac65-f82d83ecfd9c" providerId="ADAL" clId="{2AE981CD-8553-4865-B0C7-3C15121013EA}" dt="2024-05-21T19:45:04.227" v="297" actId="700"/>
          <ac:spMkLst>
            <pc:docMk/>
            <pc:sldMk cId="2247439772" sldId="2147310864"/>
            <ac:spMk id="8" creationId="{8E51CBE9-3C7D-25B4-DD23-30B23438E095}"/>
          </ac:spMkLst>
        </pc:spChg>
        <pc:spChg chg="add mod ord">
          <ac:chgData name="Nathan Clouse" userId="60190519-0423-46ec-ac65-f82d83ecfd9c" providerId="ADAL" clId="{2AE981CD-8553-4865-B0C7-3C15121013EA}" dt="2024-05-21T19:45:13.416" v="327" actId="20577"/>
          <ac:spMkLst>
            <pc:docMk/>
            <pc:sldMk cId="2247439772" sldId="2147310864"/>
            <ac:spMk id="9" creationId="{3A05E7F7-6917-DF82-295C-15533CE349BF}"/>
          </ac:spMkLst>
        </pc:spChg>
        <pc:spChg chg="add mod ord">
          <ac:chgData name="Nathan Clouse" userId="60190519-0423-46ec-ac65-f82d83ecfd9c" providerId="ADAL" clId="{2AE981CD-8553-4865-B0C7-3C15121013EA}" dt="2024-05-21T19:45:04.227" v="297" actId="700"/>
          <ac:spMkLst>
            <pc:docMk/>
            <pc:sldMk cId="2247439772" sldId="2147310864"/>
            <ac:spMk id="10" creationId="{39B8D868-20D5-43B5-37F4-7DFC8C96574F}"/>
          </ac:spMkLst>
        </pc:spChg>
      </pc:sldChg>
      <pc:sldChg chg="modSp new mod">
        <pc:chgData name="Nathan Clouse" userId="60190519-0423-46ec-ac65-f82d83ecfd9c" providerId="ADAL" clId="{2AE981CD-8553-4865-B0C7-3C15121013EA}" dt="2024-05-21T19:51:13.335" v="365" actId="20577"/>
        <pc:sldMkLst>
          <pc:docMk/>
          <pc:sldMk cId="106657294" sldId="2147310865"/>
        </pc:sldMkLst>
        <pc:spChg chg="mod">
          <ac:chgData name="Nathan Clouse" userId="60190519-0423-46ec-ac65-f82d83ecfd9c" providerId="ADAL" clId="{2AE981CD-8553-4865-B0C7-3C15121013EA}" dt="2024-05-21T19:51:08.519" v="342" actId="20577"/>
          <ac:spMkLst>
            <pc:docMk/>
            <pc:sldMk cId="106657294" sldId="2147310865"/>
            <ac:spMk id="2" creationId="{B1CF2489-F445-0D21-A61D-086AEC49B948}"/>
          </ac:spMkLst>
        </pc:spChg>
        <pc:spChg chg="mod">
          <ac:chgData name="Nathan Clouse" userId="60190519-0423-46ec-ac65-f82d83ecfd9c" providerId="ADAL" clId="{2AE981CD-8553-4865-B0C7-3C15121013EA}" dt="2024-05-21T19:51:13.335" v="365" actId="20577"/>
          <ac:spMkLst>
            <pc:docMk/>
            <pc:sldMk cId="106657294" sldId="2147310865"/>
            <ac:spMk id="4" creationId="{AE50054C-EAF0-B9FF-AB26-2EC5A9EE9FDF}"/>
          </ac:spMkLst>
        </pc:spChg>
      </pc:sldChg>
      <pc:sldChg chg="modSp new mod">
        <pc:chgData name="Nathan Clouse" userId="60190519-0423-46ec-ac65-f82d83ecfd9c" providerId="ADAL" clId="{2AE981CD-8553-4865-B0C7-3C15121013EA}" dt="2024-05-21T19:53:37.831" v="377" actId="20577"/>
        <pc:sldMkLst>
          <pc:docMk/>
          <pc:sldMk cId="2672205995" sldId="2147310866"/>
        </pc:sldMkLst>
        <pc:spChg chg="mod">
          <ac:chgData name="Nathan Clouse" userId="60190519-0423-46ec-ac65-f82d83ecfd9c" providerId="ADAL" clId="{2AE981CD-8553-4865-B0C7-3C15121013EA}" dt="2024-05-21T19:53:37.831" v="377" actId="20577"/>
          <ac:spMkLst>
            <pc:docMk/>
            <pc:sldMk cId="2672205995" sldId="2147310866"/>
            <ac:spMk id="2" creationId="{E43230B7-AA49-DF4D-234B-865889A09FD2}"/>
          </ac:spMkLst>
        </pc:spChg>
      </pc:sldChg>
      <pc:sldChg chg="modSp new mod">
        <pc:chgData name="Nathan Clouse" userId="60190519-0423-46ec-ac65-f82d83ecfd9c" providerId="ADAL" clId="{2AE981CD-8553-4865-B0C7-3C15121013EA}" dt="2024-05-21T19:57:01.863" v="412" actId="20577"/>
        <pc:sldMkLst>
          <pc:docMk/>
          <pc:sldMk cId="2688326486" sldId="2147310867"/>
        </pc:sldMkLst>
        <pc:spChg chg="mod">
          <ac:chgData name="Nathan Clouse" userId="60190519-0423-46ec-ac65-f82d83ecfd9c" providerId="ADAL" clId="{2AE981CD-8553-4865-B0C7-3C15121013EA}" dt="2024-05-21T19:55:25.857" v="400" actId="20577"/>
          <ac:spMkLst>
            <pc:docMk/>
            <pc:sldMk cId="2688326486" sldId="2147310867"/>
            <ac:spMk id="2" creationId="{556398A2-83F5-77A6-057F-AE568C4C1592}"/>
          </ac:spMkLst>
        </pc:spChg>
        <pc:spChg chg="mod">
          <ac:chgData name="Nathan Clouse" userId="60190519-0423-46ec-ac65-f82d83ecfd9c" providerId="ADAL" clId="{2AE981CD-8553-4865-B0C7-3C15121013EA}" dt="2024-05-21T19:57:01.863" v="412" actId="20577"/>
          <ac:spMkLst>
            <pc:docMk/>
            <pc:sldMk cId="2688326486" sldId="2147310867"/>
            <ac:spMk id="3" creationId="{59DEB654-4155-F8F2-F289-671E7DB26818}"/>
          </ac:spMkLst>
        </pc:spChg>
      </pc:sldChg>
      <pc:sldChg chg="modSp new mod">
        <pc:chgData name="Nathan Clouse" userId="60190519-0423-46ec-ac65-f82d83ecfd9c" providerId="ADAL" clId="{2AE981CD-8553-4865-B0C7-3C15121013EA}" dt="2024-05-21T20:03:51.407" v="431" actId="20577"/>
        <pc:sldMkLst>
          <pc:docMk/>
          <pc:sldMk cId="1585673636" sldId="2147310868"/>
        </pc:sldMkLst>
        <pc:spChg chg="mod">
          <ac:chgData name="Nathan Clouse" userId="60190519-0423-46ec-ac65-f82d83ecfd9c" providerId="ADAL" clId="{2AE981CD-8553-4865-B0C7-3C15121013EA}" dt="2024-05-21T20:03:51.407" v="431" actId="20577"/>
          <ac:spMkLst>
            <pc:docMk/>
            <pc:sldMk cId="1585673636" sldId="2147310868"/>
            <ac:spMk id="2" creationId="{C937213A-AB64-4B25-6ECF-8AFCD45F12F5}"/>
          </ac:spMkLst>
        </pc:spChg>
      </pc:sldChg>
      <pc:sldChg chg="addSp delSp modSp new mod modClrScheme chgLayout">
        <pc:chgData name="Nathan Clouse" userId="60190519-0423-46ec-ac65-f82d83ecfd9c" providerId="ADAL" clId="{2AE981CD-8553-4865-B0C7-3C15121013EA}" dt="2024-05-21T20:05:42.943" v="454" actId="20577"/>
        <pc:sldMkLst>
          <pc:docMk/>
          <pc:sldMk cId="310547071" sldId="2147310869"/>
        </pc:sldMkLst>
        <pc:spChg chg="del mod ord">
          <ac:chgData name="Nathan Clouse" userId="60190519-0423-46ec-ac65-f82d83ecfd9c" providerId="ADAL" clId="{2AE981CD-8553-4865-B0C7-3C15121013EA}" dt="2024-05-21T20:05:38.159" v="433" actId="700"/>
          <ac:spMkLst>
            <pc:docMk/>
            <pc:sldMk cId="310547071" sldId="2147310869"/>
            <ac:spMk id="2" creationId="{E05D7275-E417-578C-9CE0-D7AA6E520B3D}"/>
          </ac:spMkLst>
        </pc:spChg>
        <pc:spChg chg="del mod ord">
          <ac:chgData name="Nathan Clouse" userId="60190519-0423-46ec-ac65-f82d83ecfd9c" providerId="ADAL" clId="{2AE981CD-8553-4865-B0C7-3C15121013EA}" dt="2024-05-21T20:05:38.159" v="433" actId="700"/>
          <ac:spMkLst>
            <pc:docMk/>
            <pc:sldMk cId="310547071" sldId="2147310869"/>
            <ac:spMk id="3" creationId="{509DEE72-9D9B-294F-45F2-7E94DDB5909C}"/>
          </ac:spMkLst>
        </pc:spChg>
        <pc:spChg chg="del mod ord">
          <ac:chgData name="Nathan Clouse" userId="60190519-0423-46ec-ac65-f82d83ecfd9c" providerId="ADAL" clId="{2AE981CD-8553-4865-B0C7-3C15121013EA}" dt="2024-05-21T20:05:38.159" v="433" actId="700"/>
          <ac:spMkLst>
            <pc:docMk/>
            <pc:sldMk cId="310547071" sldId="2147310869"/>
            <ac:spMk id="4" creationId="{0F2FCED9-8679-BF4E-0750-1697CEBB5C35}"/>
          </ac:spMkLst>
        </pc:spChg>
        <pc:spChg chg="del">
          <ac:chgData name="Nathan Clouse" userId="60190519-0423-46ec-ac65-f82d83ecfd9c" providerId="ADAL" clId="{2AE981CD-8553-4865-B0C7-3C15121013EA}" dt="2024-05-21T20:05:38.159" v="433" actId="700"/>
          <ac:spMkLst>
            <pc:docMk/>
            <pc:sldMk cId="310547071" sldId="2147310869"/>
            <ac:spMk id="5" creationId="{79864CEB-B440-B166-2D30-09363419EBEF}"/>
          </ac:spMkLst>
        </pc:spChg>
        <pc:spChg chg="add mod ord">
          <ac:chgData name="Nathan Clouse" userId="60190519-0423-46ec-ac65-f82d83ecfd9c" providerId="ADAL" clId="{2AE981CD-8553-4865-B0C7-3C15121013EA}" dt="2024-05-21T20:05:42.943" v="454" actId="20577"/>
          <ac:spMkLst>
            <pc:docMk/>
            <pc:sldMk cId="310547071" sldId="2147310869"/>
            <ac:spMk id="6" creationId="{979E4702-44FB-DC11-E2A5-9A476A7A6BE9}"/>
          </ac:spMkLst>
        </pc:spChg>
        <pc:spChg chg="add mod ord">
          <ac:chgData name="Nathan Clouse" userId="60190519-0423-46ec-ac65-f82d83ecfd9c" providerId="ADAL" clId="{2AE981CD-8553-4865-B0C7-3C15121013EA}" dt="2024-05-21T20:05:38.159" v="433" actId="700"/>
          <ac:spMkLst>
            <pc:docMk/>
            <pc:sldMk cId="310547071" sldId="2147310869"/>
            <ac:spMk id="7" creationId="{67797AB6-C8D3-9697-97B3-7996BACEEDEB}"/>
          </ac:spMkLst>
        </pc:spChg>
        <pc:spChg chg="add mod ord">
          <ac:chgData name="Nathan Clouse" userId="60190519-0423-46ec-ac65-f82d83ecfd9c" providerId="ADAL" clId="{2AE981CD-8553-4865-B0C7-3C15121013EA}" dt="2024-05-21T20:05:38.159" v="433" actId="700"/>
          <ac:spMkLst>
            <pc:docMk/>
            <pc:sldMk cId="310547071" sldId="2147310869"/>
            <ac:spMk id="8" creationId="{658812FA-EA8A-3395-3AEE-5AD6D60CD708}"/>
          </ac:spMkLst>
        </pc:spChg>
      </pc:sldChg>
      <pc:sldChg chg="modSp new mod">
        <pc:chgData name="Nathan Clouse" userId="60190519-0423-46ec-ac65-f82d83ecfd9c" providerId="ADAL" clId="{2AE981CD-8553-4865-B0C7-3C15121013EA}" dt="2024-05-21T20:07:33.808" v="477" actId="313"/>
        <pc:sldMkLst>
          <pc:docMk/>
          <pc:sldMk cId="3274868792" sldId="2147310870"/>
        </pc:sldMkLst>
        <pc:spChg chg="mod">
          <ac:chgData name="Nathan Clouse" userId="60190519-0423-46ec-ac65-f82d83ecfd9c" providerId="ADAL" clId="{2AE981CD-8553-4865-B0C7-3C15121013EA}" dt="2024-05-21T20:07:33.808" v="477" actId="313"/>
          <ac:spMkLst>
            <pc:docMk/>
            <pc:sldMk cId="3274868792" sldId="2147310870"/>
            <ac:spMk id="2" creationId="{C338A2FF-0096-2766-276A-310C9E072191}"/>
          </ac:spMkLst>
        </pc:spChg>
      </pc:sldChg>
    </pc:docChg>
  </pc:docChgLst>
  <pc:docChgLst>
    <pc:chgData name="Nathan Clouse" userId="S::nathan.clouse@atomicax.com::60190519-0423-46ec-ac65-f82d83ecfd9c" providerId="AD" clId="Web-{17EEA4CC-B8A9-D218-BB44-69210790C3AE}"/>
    <pc:docChg chg="modSld">
      <pc:chgData name="Nathan Clouse" userId="S::nathan.clouse@atomicax.com::60190519-0423-46ec-ac65-f82d83ecfd9c" providerId="AD" clId="Web-{17EEA4CC-B8A9-D218-BB44-69210790C3AE}" dt="2024-05-24T17:36:20.426" v="31" actId="1076"/>
      <pc:docMkLst>
        <pc:docMk/>
      </pc:docMkLst>
      <pc:sldChg chg="addSp delSp modSp">
        <pc:chgData name="Nathan Clouse" userId="S::nathan.clouse@atomicax.com::60190519-0423-46ec-ac65-f82d83ecfd9c" providerId="AD" clId="Web-{17EEA4CC-B8A9-D218-BB44-69210790C3AE}" dt="2024-05-24T17:26:46.092" v="18" actId="1076"/>
        <pc:sldMkLst>
          <pc:docMk/>
          <pc:sldMk cId="43455863" sldId="2147310861"/>
        </pc:sldMkLst>
        <pc:spChg chg="add del mod">
          <ac:chgData name="Nathan Clouse" userId="S::nathan.clouse@atomicax.com::60190519-0423-46ec-ac65-f82d83ecfd9c" providerId="AD" clId="Web-{17EEA4CC-B8A9-D218-BB44-69210790C3AE}" dt="2024-05-24T17:26:43.951" v="17"/>
          <ac:spMkLst>
            <pc:docMk/>
            <pc:sldMk cId="43455863" sldId="2147310861"/>
            <ac:spMk id="4" creationId="{EB16AABC-76B3-E9C1-5F8B-702FEB3D2A1C}"/>
          </ac:spMkLst>
        </pc:spChg>
        <pc:picChg chg="add mod">
          <ac:chgData name="Nathan Clouse" userId="S::nathan.clouse@atomicax.com::60190519-0423-46ec-ac65-f82d83ecfd9c" providerId="AD" clId="Web-{17EEA4CC-B8A9-D218-BB44-69210790C3AE}" dt="2024-05-24T17:26:46.092" v="18" actId="1076"/>
          <ac:picMkLst>
            <pc:docMk/>
            <pc:sldMk cId="43455863" sldId="2147310861"/>
            <ac:picMk id="2" creationId="{786B1A86-963A-7F26-4521-754722996B51}"/>
          </ac:picMkLst>
        </pc:picChg>
        <pc:picChg chg="del">
          <ac:chgData name="Nathan Clouse" userId="S::nathan.clouse@atomicax.com::60190519-0423-46ec-ac65-f82d83ecfd9c" providerId="AD" clId="Web-{17EEA4CC-B8A9-D218-BB44-69210790C3AE}" dt="2024-05-24T17:26:36.217" v="16"/>
          <ac:picMkLst>
            <pc:docMk/>
            <pc:sldMk cId="43455863" sldId="2147310861"/>
            <ac:picMk id="1026" creationId="{2BF77880-DD30-FEE4-D3BF-66B731B1584C}"/>
          </ac:picMkLst>
        </pc:picChg>
      </pc:sldChg>
      <pc:sldChg chg="addSp delSp modSp">
        <pc:chgData name="Nathan Clouse" userId="S::nathan.clouse@atomicax.com::60190519-0423-46ec-ac65-f82d83ecfd9c" providerId="AD" clId="Web-{17EEA4CC-B8A9-D218-BB44-69210790C3AE}" dt="2024-05-24T17:29:29.286" v="20"/>
        <pc:sldMkLst>
          <pc:docMk/>
          <pc:sldMk cId="1799521381" sldId="2147310862"/>
        </pc:sldMkLst>
        <pc:spChg chg="add del mod">
          <ac:chgData name="Nathan Clouse" userId="S::nathan.clouse@atomicax.com::60190519-0423-46ec-ac65-f82d83ecfd9c" providerId="AD" clId="Web-{17EEA4CC-B8A9-D218-BB44-69210790C3AE}" dt="2024-05-24T17:29:29.286" v="20"/>
          <ac:spMkLst>
            <pc:docMk/>
            <pc:sldMk cId="1799521381" sldId="2147310862"/>
            <ac:spMk id="5" creationId="{4C657220-53DC-2047-8703-46688F36637C}"/>
          </ac:spMkLst>
        </pc:spChg>
        <pc:picChg chg="add mod ord">
          <ac:chgData name="Nathan Clouse" userId="S::nathan.clouse@atomicax.com::60190519-0423-46ec-ac65-f82d83ecfd9c" providerId="AD" clId="Web-{17EEA4CC-B8A9-D218-BB44-69210790C3AE}" dt="2024-05-24T17:29:29.286" v="20"/>
          <ac:picMkLst>
            <pc:docMk/>
            <pc:sldMk cId="1799521381" sldId="2147310862"/>
            <ac:picMk id="6" creationId="{03D380C3-F714-CA8A-5668-392BAC7AEF08}"/>
          </ac:picMkLst>
        </pc:picChg>
        <pc:picChg chg="del">
          <ac:chgData name="Nathan Clouse" userId="S::nathan.clouse@atomicax.com::60190519-0423-46ec-ac65-f82d83ecfd9c" providerId="AD" clId="Web-{17EEA4CC-B8A9-D218-BB44-69210790C3AE}" dt="2024-05-24T17:29:27.520" v="19"/>
          <ac:picMkLst>
            <pc:docMk/>
            <pc:sldMk cId="1799521381" sldId="2147310862"/>
            <ac:picMk id="2050" creationId="{A095589A-8892-7D10-D974-5371401BAD35}"/>
          </ac:picMkLst>
        </pc:picChg>
      </pc:sldChg>
      <pc:sldChg chg="addSp delSp modSp">
        <pc:chgData name="Nathan Clouse" userId="S::nathan.clouse@atomicax.com::60190519-0423-46ec-ac65-f82d83ecfd9c" providerId="AD" clId="Web-{17EEA4CC-B8A9-D218-BB44-69210790C3AE}" dt="2024-05-24T17:36:20.426" v="31" actId="1076"/>
        <pc:sldMkLst>
          <pc:docMk/>
          <pc:sldMk cId="310547071" sldId="2147310869"/>
        </pc:sldMkLst>
        <pc:spChg chg="add del mod">
          <ac:chgData name="Nathan Clouse" userId="S::nathan.clouse@atomicax.com::60190519-0423-46ec-ac65-f82d83ecfd9c" providerId="AD" clId="Web-{17EEA4CC-B8A9-D218-BB44-69210790C3AE}" dt="2024-05-24T17:36:18.254" v="30"/>
          <ac:spMkLst>
            <pc:docMk/>
            <pc:sldMk cId="310547071" sldId="2147310869"/>
            <ac:spMk id="5" creationId="{A240FAED-5D4A-8E68-8A12-1948A1CA5BE8}"/>
          </ac:spMkLst>
        </pc:spChg>
        <pc:spChg chg="del">
          <ac:chgData name="Nathan Clouse" userId="S::nathan.clouse@atomicax.com::60190519-0423-46ec-ac65-f82d83ecfd9c" providerId="AD" clId="Web-{17EEA4CC-B8A9-D218-BB44-69210790C3AE}" dt="2024-05-24T17:35:56.535" v="21"/>
          <ac:spMkLst>
            <pc:docMk/>
            <pc:sldMk cId="310547071" sldId="2147310869"/>
            <ac:spMk id="8" creationId="{658812FA-EA8A-3395-3AEE-5AD6D60CD708}"/>
          </ac:spMkLst>
        </pc:spChg>
        <pc:picChg chg="add del mod ord">
          <ac:chgData name="Nathan Clouse" userId="S::nathan.clouse@atomicax.com::60190519-0423-46ec-ac65-f82d83ecfd9c" providerId="AD" clId="Web-{17EEA4CC-B8A9-D218-BB44-69210790C3AE}" dt="2024-05-24T17:36:02.738" v="24"/>
          <ac:picMkLst>
            <pc:docMk/>
            <pc:sldMk cId="310547071" sldId="2147310869"/>
            <ac:picMk id="2" creationId="{33FDE2B1-E71D-E0BB-2AEC-8C0A818386FB}"/>
          </ac:picMkLst>
        </pc:picChg>
        <pc:picChg chg="add mod">
          <ac:chgData name="Nathan Clouse" userId="S::nathan.clouse@atomicax.com::60190519-0423-46ec-ac65-f82d83ecfd9c" providerId="AD" clId="Web-{17EEA4CC-B8A9-D218-BB44-69210790C3AE}" dt="2024-05-24T17:36:20.426" v="31" actId="1076"/>
          <ac:picMkLst>
            <pc:docMk/>
            <pc:sldMk cId="310547071" sldId="2147310869"/>
            <ac:picMk id="3" creationId="{E4543BD3-C148-0103-0BED-30B53D29E393}"/>
          </ac:picMkLst>
        </pc:picChg>
      </pc:sldChg>
      <pc:sldChg chg="addSp delSp modSp">
        <pc:chgData name="Nathan Clouse" userId="S::nathan.clouse@atomicax.com::60190519-0423-46ec-ac65-f82d83ecfd9c" providerId="AD" clId="Web-{17EEA4CC-B8A9-D218-BB44-69210790C3AE}" dt="2024-05-24T17:26:16.153" v="14"/>
        <pc:sldMkLst>
          <pc:docMk/>
          <pc:sldMk cId="3274868792" sldId="2147310870"/>
        </pc:sldMkLst>
        <pc:spChg chg="add del">
          <ac:chgData name="Nathan Clouse" userId="S::nathan.clouse@atomicax.com::60190519-0423-46ec-ac65-f82d83ecfd9c" providerId="AD" clId="Web-{17EEA4CC-B8A9-D218-BB44-69210790C3AE}" dt="2024-05-24T17:25:49.184" v="6"/>
          <ac:spMkLst>
            <pc:docMk/>
            <pc:sldMk cId="3274868792" sldId="2147310870"/>
            <ac:spMk id="4" creationId="{0A189394-A289-E7B8-1BDB-1BDEBEA5E7EB}"/>
          </ac:spMkLst>
        </pc:spChg>
        <pc:spChg chg="add del mod">
          <ac:chgData name="Nathan Clouse" userId="S::nathan.clouse@atomicax.com::60190519-0423-46ec-ac65-f82d83ecfd9c" providerId="AD" clId="Web-{17EEA4CC-B8A9-D218-BB44-69210790C3AE}" dt="2024-05-24T17:26:00.590" v="11"/>
          <ac:spMkLst>
            <pc:docMk/>
            <pc:sldMk cId="3274868792" sldId="2147310870"/>
            <ac:spMk id="11" creationId="{4C1D1C6B-87D5-168B-B9AD-F39BEAEAFB74}"/>
          </ac:spMkLst>
        </pc:spChg>
        <pc:picChg chg="add del mod ord">
          <ac:chgData name="Nathan Clouse" userId="S::nathan.clouse@atomicax.com::60190519-0423-46ec-ac65-f82d83ecfd9c" providerId="AD" clId="Web-{17EEA4CC-B8A9-D218-BB44-69210790C3AE}" dt="2024-05-24T17:23:31.741" v="1"/>
          <ac:picMkLst>
            <pc:docMk/>
            <pc:sldMk cId="3274868792" sldId="2147310870"/>
            <ac:picMk id="5" creationId="{8D22CDBF-8A24-DB53-364A-298364E6552B}"/>
          </ac:picMkLst>
        </pc:picChg>
        <pc:picChg chg="add del mod ord">
          <ac:chgData name="Nathan Clouse" userId="S::nathan.clouse@atomicax.com::60190519-0423-46ec-ac65-f82d83ecfd9c" providerId="AD" clId="Web-{17EEA4CC-B8A9-D218-BB44-69210790C3AE}" dt="2024-05-24T17:23:38.960" v="3"/>
          <ac:picMkLst>
            <pc:docMk/>
            <pc:sldMk cId="3274868792" sldId="2147310870"/>
            <ac:picMk id="6" creationId="{7E1174F2-3C2A-027D-F5F5-84FB086CBB38}"/>
          </ac:picMkLst>
        </pc:picChg>
        <pc:picChg chg="add del mod ord">
          <ac:chgData name="Nathan Clouse" userId="S::nathan.clouse@atomicax.com::60190519-0423-46ec-ac65-f82d83ecfd9c" providerId="AD" clId="Web-{17EEA4CC-B8A9-D218-BB44-69210790C3AE}" dt="2024-05-24T17:25:44.090" v="5"/>
          <ac:picMkLst>
            <pc:docMk/>
            <pc:sldMk cId="3274868792" sldId="2147310870"/>
            <ac:picMk id="7" creationId="{E4127BDD-C395-B7F6-FA2A-1FD8AD42C3B0}"/>
          </ac:picMkLst>
        </pc:picChg>
        <pc:picChg chg="add del mod ord">
          <ac:chgData name="Nathan Clouse" userId="S::nathan.clouse@atomicax.com::60190519-0423-46ec-ac65-f82d83ecfd9c" providerId="AD" clId="Web-{17EEA4CC-B8A9-D218-BB44-69210790C3AE}" dt="2024-05-24T17:25:57.387" v="9"/>
          <ac:picMkLst>
            <pc:docMk/>
            <pc:sldMk cId="3274868792" sldId="2147310870"/>
            <ac:picMk id="8" creationId="{A90A3BDF-F6D8-87E5-578E-BC3502E11823}"/>
          </ac:picMkLst>
        </pc:picChg>
        <pc:picChg chg="add mod">
          <ac:chgData name="Nathan Clouse" userId="S::nathan.clouse@atomicax.com::60190519-0423-46ec-ac65-f82d83ecfd9c" providerId="AD" clId="Web-{17EEA4CC-B8A9-D218-BB44-69210790C3AE}" dt="2024-05-24T17:26:02.184" v="12" actId="1076"/>
          <ac:picMkLst>
            <pc:docMk/>
            <pc:sldMk cId="3274868792" sldId="2147310870"/>
            <ac:picMk id="9" creationId="{D69BB7C0-FE7D-9E59-6A59-81AFDF6BA340}"/>
          </ac:picMkLst>
        </pc:picChg>
        <pc:picChg chg="add del mod">
          <ac:chgData name="Nathan Clouse" userId="S::nathan.clouse@atomicax.com::60190519-0423-46ec-ac65-f82d83ecfd9c" providerId="AD" clId="Web-{17EEA4CC-B8A9-D218-BB44-69210790C3AE}" dt="2024-05-24T17:26:16.153" v="14"/>
          <ac:picMkLst>
            <pc:docMk/>
            <pc:sldMk cId="3274868792" sldId="2147310870"/>
            <ac:picMk id="12" creationId="{31D1027A-5B5D-B5FA-C6BE-399406EFE84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107721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Dell Inc. All Rights Reserved.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107721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 dirty="0">
                <a:solidFill>
                  <a:schemeClr val="bg2"/>
                </a:solidFill>
                <a:latin typeface="Arial" panose="020B0604020202020204" pitchFamily="34" charset="0"/>
              </a:rPr>
              <a:t>© Dell Inc.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dirty="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spcBef>
        <a:spcPts val="0"/>
      </a:spcBef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685783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•"/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1142971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–"/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600160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▪"/>
      <a:defRPr sz="1467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2057349" indent="-228594" algn="l" defTabSz="914377" rtl="0" eaLnBrk="1" latinLnBrk="0" hangingPunct="1">
      <a:spcBef>
        <a:spcPts val="400"/>
      </a:spcBef>
      <a:buClrTx/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Sc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gradient&#10;&#10;Description automatically generated">
            <a:extLst>
              <a:ext uri="{FF2B5EF4-FFF2-40B4-BE49-F238E27FC236}">
                <a16:creationId xmlns:a16="http://schemas.microsoft.com/office/drawing/2014/main" id="{E354FF9E-CDCD-6046-419B-DC622F15E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9B1F873-E722-6CFD-EDB3-F2AEB3C3A1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584"/>
          <a:stretch/>
        </p:blipFill>
        <p:spPr>
          <a:xfrm>
            <a:off x="485150" y="116632"/>
            <a:ext cx="1961876" cy="2328156"/>
          </a:xfrm>
          <a:prstGeom prst="rect">
            <a:avLst/>
          </a:prstGeom>
        </p:spPr>
      </p:pic>
      <p:pic>
        <p:nvPicPr>
          <p:cNvPr id="16" name="Picture 15" descr="A cartoon of a person hat&#10;&#10;Description automatically generated">
            <a:extLst>
              <a:ext uri="{FF2B5EF4-FFF2-40B4-BE49-F238E27FC236}">
                <a16:creationId xmlns:a16="http://schemas.microsoft.com/office/drawing/2014/main" id="{4511E1D9-8AAD-0D12-34DF-6BEED953FD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9433" y="-237337"/>
            <a:ext cx="7332671" cy="7332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62A3D0C-C6EA-9CED-0F5A-5EDF0A798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8523" t="68635" r="17243" b="5331"/>
          <a:stretch/>
        </p:blipFill>
        <p:spPr>
          <a:xfrm>
            <a:off x="485150" y="2204864"/>
            <a:ext cx="3810650" cy="15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2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spc="300">
                <a:solidFill>
                  <a:srgbClr val="6A22AD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4C751-37EA-12B7-9E0D-3BD96485BD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97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spc="300">
                <a:solidFill>
                  <a:srgbClr val="6A22AD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24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▪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36838-38A0-3457-CD78-D0746D2E1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27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spc="300">
                <a:solidFill>
                  <a:srgbClr val="6A22AD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24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▪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5C565-7357-49F8-EFF8-207985214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3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spc="300" dirty="0">
                <a:solidFill>
                  <a:srgbClr val="6A22A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defRPr sz="24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defRPr sz="24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Wingdings" panose="05000000000000000000" pitchFamily="2" charset="2"/>
              <a:buChar char="§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3F63A-6705-BCCF-E163-273FC69AD5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7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spc="300" dirty="0">
                <a:solidFill>
                  <a:srgbClr val="6A22A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spc="300" baseline="0">
                <a:solidFill>
                  <a:srgbClr val="6A22AD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Wingdings" panose="05000000000000000000" pitchFamily="2" charset="2"/>
              <a:buChar char="§"/>
              <a:defRPr sz="12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spc="300" baseline="0">
                <a:solidFill>
                  <a:srgbClr val="6A22AD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Wingdings" panose="05000000000000000000" pitchFamily="2" charset="2"/>
              <a:buChar char="§"/>
              <a:defRPr sz="12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88293-A965-1278-768B-17B43FCF77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spc="300" dirty="0">
                <a:solidFill>
                  <a:srgbClr val="6A22A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6A22AD"/>
              </a:buClr>
              <a:buNone/>
              <a:defRPr sz="1800" b="1" spc="300">
                <a:solidFill>
                  <a:srgbClr val="6A22AD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2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6A22AD"/>
              </a:buClr>
              <a:buNone/>
              <a:defRPr sz="1800" b="1" spc="300">
                <a:solidFill>
                  <a:srgbClr val="6A22AD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2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6A22AD"/>
              </a:buClr>
              <a:buNone/>
              <a:defRPr sz="1800" b="1" spc="300">
                <a:solidFill>
                  <a:srgbClr val="6A22AD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2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D9BAD-04F9-C956-7F20-F1E34F5B5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46A14-380C-9174-545B-E382C998B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2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urple fish and starfish&#10;&#10;Description automatically generated">
            <a:extLst>
              <a:ext uri="{FF2B5EF4-FFF2-40B4-BE49-F238E27FC236}">
                <a16:creationId xmlns:a16="http://schemas.microsoft.com/office/drawing/2014/main" id="{5EACB20D-B093-8777-5A63-7C365998DD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01800"/>
            <a:ext cx="12192000" cy="515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CE87D-F434-BE6A-89FD-17BE27A051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1344" y="6021288"/>
            <a:ext cx="688274" cy="6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39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/50 Imag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AEB-37BF-20CD-18AD-96D7E3680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922521" cy="55399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D624DE-483D-FF6E-9BB1-90A937E423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4922522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BB8E91B-810E-3A41-33C4-109248C65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9242" y="860423"/>
            <a:ext cx="5233221" cy="5137151"/>
          </a:xfrm>
          <a:blipFill dpi="0" rotWithShape="1">
            <a:blip r:embed="rId3"/>
            <a:srcRect/>
            <a:tile tx="0" ty="0" sx="76000" sy="76000" flip="none" algn="tl"/>
          </a:blip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500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70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90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gradient&#10;&#10;Description automatically generated">
            <a:extLst>
              <a:ext uri="{FF2B5EF4-FFF2-40B4-BE49-F238E27FC236}">
                <a16:creationId xmlns:a16="http://schemas.microsoft.com/office/drawing/2014/main" id="{E354FF9E-CDCD-6046-419B-DC622F15E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3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spc="3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4228A-8841-E08A-662B-FB880B93BE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209175" y="6021288"/>
            <a:ext cx="688274" cy="689488"/>
          </a:xfrm>
          <a:prstGeom prst="rect">
            <a:avLst/>
          </a:prstGeom>
        </p:spPr>
      </p:pic>
      <p:pic>
        <p:nvPicPr>
          <p:cNvPr id="6" name="Picture 5" descr="A black and white drawing of an octopus&#10;&#10;Description automatically generated">
            <a:extLst>
              <a:ext uri="{FF2B5EF4-FFF2-40B4-BE49-F238E27FC236}">
                <a16:creationId xmlns:a16="http://schemas.microsoft.com/office/drawing/2014/main" id="{2BD4239C-A209-A180-5021-FE63259790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40704" y="-7369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black and white drawing of an octopus&#10;&#10;Description automatically generated">
            <a:extLst>
              <a:ext uri="{FF2B5EF4-FFF2-40B4-BE49-F238E27FC236}">
                <a16:creationId xmlns:a16="http://schemas.microsoft.com/office/drawing/2014/main" id="{45435DC3-D9EA-6167-70D8-0ED344ADA55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85378" y="4738836"/>
            <a:ext cx="2564904" cy="256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black and white drawing of an octopus&#10;&#10;Description automatically generated">
            <a:extLst>
              <a:ext uri="{FF2B5EF4-FFF2-40B4-BE49-F238E27FC236}">
                <a16:creationId xmlns:a16="http://schemas.microsoft.com/office/drawing/2014/main" id="{D92A98A9-5637-8309-DBFD-FDA3158217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27840" y="1738312"/>
            <a:ext cx="2204864" cy="22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750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54FF9E-CDCD-6046-419B-DC622F15E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3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2486209"/>
            <a:ext cx="7969282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spc="3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GB" dirty="0"/>
              <a:t>CHAPTER DIVIDER #1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ABB0F1-0F3F-D5C6-5E9E-F309CBE1E9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209175" y="6021288"/>
            <a:ext cx="688274" cy="6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4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54FF9E-CDCD-6046-419B-DC622F15E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3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2486209"/>
            <a:ext cx="7969282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spc="3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GB" dirty="0"/>
              <a:t>CHAPTER DIVIDER #2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FD13E-A7D1-410E-482B-79D9E3BD5E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209175" y="6021288"/>
            <a:ext cx="688274" cy="6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3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gradient&#10;&#10;Description automatically generated">
            <a:extLst>
              <a:ext uri="{FF2B5EF4-FFF2-40B4-BE49-F238E27FC236}">
                <a16:creationId xmlns:a16="http://schemas.microsoft.com/office/drawing/2014/main" id="{84E9C426-2131-9565-8315-9D2FB38B1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4806"/>
          <a:stretch/>
        </p:blipFill>
        <p:spPr>
          <a:xfrm>
            <a:off x="0" y="0"/>
            <a:ext cx="30716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801183"/>
            <a:ext cx="228600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24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–"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6A22AD"/>
              </a:buClr>
              <a:buFont typeface="Arial" panose="020B0604020202020204" pitchFamily="34" charset="0"/>
              <a:buChar char="▪"/>
              <a:defRPr sz="1400" spc="30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5066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 spc="3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6CB0C-6387-325C-6BB1-0E1D2F94A3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1344" y="6021288"/>
            <a:ext cx="688274" cy="689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FC9B9-0006-0697-DE8A-112B12C865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209175" y="6021288"/>
            <a:ext cx="688274" cy="6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23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gradient&#10;&#10;Description automatically generated">
            <a:extLst>
              <a:ext uri="{FF2B5EF4-FFF2-40B4-BE49-F238E27FC236}">
                <a16:creationId xmlns:a16="http://schemas.microsoft.com/office/drawing/2014/main" id="{00909DFB-7B8E-EEB8-0CE8-0C9A6E22C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4806"/>
          <a:stretch/>
        </p:blipFill>
        <p:spPr>
          <a:xfrm>
            <a:off x="0" y="0"/>
            <a:ext cx="30716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801183"/>
            <a:ext cx="2286000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1"/>
            <a:ext cx="2286000" cy="35066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 spc="3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23906-4418-8E88-2161-6478EED5E0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1344" y="6021288"/>
            <a:ext cx="688274" cy="6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1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gradient&#10;&#10;Description automatically generated">
            <a:extLst>
              <a:ext uri="{FF2B5EF4-FFF2-40B4-BE49-F238E27FC236}">
                <a16:creationId xmlns:a16="http://schemas.microsoft.com/office/drawing/2014/main" id="{AF9F6816-FB8E-E9CC-059E-F09079245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000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483" y="800100"/>
            <a:ext cx="6001549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gradFill flip="none" rotWithShape="1">
            <a:gsLst>
              <a:gs pos="0">
                <a:srgbClr val="BC73EA">
                  <a:tint val="66000"/>
                  <a:satMod val="160000"/>
                </a:srgbClr>
              </a:gs>
              <a:gs pos="50000">
                <a:srgbClr val="BC73EA">
                  <a:tint val="44500"/>
                  <a:satMod val="160000"/>
                </a:srgbClr>
              </a:gs>
              <a:gs pos="100000">
                <a:srgbClr val="BC73EA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tIns="91440" bIns="91440" anchor="ctr" anchorCtr="0"/>
          <a:lstStyle>
            <a:lvl1pPr marL="0" indent="0" algn="ctr">
              <a:buNone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gradFill flip="none" rotWithShape="1">
            <a:gsLst>
              <a:gs pos="0">
                <a:srgbClr val="BC73EA">
                  <a:tint val="66000"/>
                  <a:satMod val="160000"/>
                </a:srgbClr>
              </a:gs>
              <a:gs pos="50000">
                <a:srgbClr val="BC73EA">
                  <a:tint val="44500"/>
                  <a:satMod val="160000"/>
                </a:srgbClr>
              </a:gs>
              <a:gs pos="100000">
                <a:srgbClr val="BC73EA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tIns="91440" bIns="91440" anchor="ctr" anchorCtr="0"/>
          <a:lstStyle>
            <a:lvl1pPr marL="0" indent="0" algn="ctr">
              <a:buNone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gradFill flip="none" rotWithShape="1">
            <a:gsLst>
              <a:gs pos="0">
                <a:srgbClr val="BC73EA">
                  <a:tint val="66000"/>
                  <a:satMod val="160000"/>
                </a:srgbClr>
              </a:gs>
              <a:gs pos="50000">
                <a:srgbClr val="BC73EA">
                  <a:tint val="44500"/>
                  <a:satMod val="160000"/>
                </a:srgbClr>
              </a:gs>
              <a:gs pos="100000">
                <a:srgbClr val="BC73EA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tIns="91440" bIns="91440" anchor="ctr" anchorCtr="0"/>
          <a:lstStyle>
            <a:lvl1pPr marL="0" indent="0" algn="ctr">
              <a:buNone/>
              <a:defRPr sz="180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A9858-4C29-E844-2595-18A9D91A8A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4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958A55-0E3D-1E80-D8ED-733EC7E7A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000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6C64C1-F9F8-7BA1-3F5F-CF3B96108E7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 sz="1200" dirty="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 spc="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569" y="3861048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spc="300" dirty="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 spc="300">
                <a:solidFill>
                  <a:srgbClr val="6A22AD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6A22AD"/>
              </a:buClr>
              <a:buFont typeface="Arial" panose="020B0604020202020204" pitchFamily="34" charset="0"/>
              <a:buChar char="•"/>
              <a:defRPr sz="1600" b="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6821A9"/>
              </a:buClr>
              <a:buFont typeface="Arial" panose="020B0604020202020204" pitchFamily="34" charset="0"/>
              <a:buChar char="–"/>
              <a:defRPr sz="1200" b="0" spc="3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305772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 spc="300">
                <a:solidFill>
                  <a:srgbClr val="6A22AD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55D676-54BA-A2AC-F3DE-1F4492225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1344" y="6021895"/>
            <a:ext cx="688274" cy="688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0D1F0-308D-A591-CEDC-7283FE9F79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2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spc="300">
                <a:solidFill>
                  <a:srgbClr val="6A22AD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350DD-6772-71DD-7AAB-27406D117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76" b="14476"/>
          <a:stretch/>
        </p:blipFill>
        <p:spPr>
          <a:xfrm>
            <a:off x="10200456" y="6060253"/>
            <a:ext cx="1766409" cy="6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91344" y="6021288"/>
            <a:ext cx="689488" cy="6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1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64" r:id="rId2"/>
    <p:sldLayoutId id="2147483762" r:id="rId3"/>
    <p:sldLayoutId id="2147483763" r:id="rId4"/>
    <p:sldLayoutId id="2147483735" r:id="rId5"/>
    <p:sldLayoutId id="2147483757" r:id="rId6"/>
    <p:sldLayoutId id="2147483739" r:id="rId7"/>
    <p:sldLayoutId id="2147483761" r:id="rId8"/>
    <p:sldLayoutId id="2147483662" r:id="rId9"/>
    <p:sldLayoutId id="2147483673" r:id="rId10"/>
    <p:sldLayoutId id="2147483672" r:id="rId11"/>
    <p:sldLayoutId id="2147483713" r:id="rId12"/>
    <p:sldLayoutId id="2147483724" r:id="rId13"/>
    <p:sldLayoutId id="2147483725" r:id="rId14"/>
    <p:sldLayoutId id="2147483726" r:id="rId15"/>
    <p:sldLayoutId id="2147483765" r:id="rId16"/>
    <p:sldLayoutId id="2147483667" r:id="rId17"/>
    <p:sldLayoutId id="2147483766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mics.fo/" TargetMode="External"/><Relationship Id="rId2" Type="http://schemas.openxmlformats.org/officeDocument/2006/relationships/hyperlink" Target="http://www.atomicax.com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534DE-FDE5-BBD4-1C3E-41CA053FAE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Microsoft Dynamics 365 and Power Platform Conference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029C3-50CD-35B7-87CF-2657F3CC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246495"/>
          </a:xfrm>
        </p:spPr>
        <p:txBody>
          <a:bodyPr/>
          <a:lstStyle/>
          <a:p>
            <a:r>
              <a:rPr lang="en-US" dirty="0"/>
              <a:t>Individual Task Model – what is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A05E7F7-6917-DF82-295C-15533CE349B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List pros and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EB100-D019-D659-F7A4-6C762AB670FA}"/>
              </a:ext>
            </a:extLst>
          </p:cNvPr>
          <p:cNvSpPr txBox="1"/>
          <p:nvPr/>
        </p:nvSpPr>
        <p:spPr>
          <a:xfrm>
            <a:off x="3505200" y="381000"/>
            <a:ext cx="8001000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Task for each work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1:1 relationship between work unit and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More consistent work distribution because tasks are picked up by actor when actor has available ( aka batch capacity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Upfront Overhead to create the tasks*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Each task execution has to check all preconditions if any for each and every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Potential large number of tasks ( 10k +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2" name="Picture 1" descr="A black and white drawing of an octopus">
            <a:extLst>
              <a:ext uri="{FF2B5EF4-FFF2-40B4-BE49-F238E27FC236}">
                <a16:creationId xmlns:a16="http://schemas.microsoft.com/office/drawing/2014/main" id="{BCD5B390-61AB-D869-0C9D-E5CABB6B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105400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2C3F-5FBF-2678-7A72-7FBAA45D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Batch Bundling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79F8F1E-D7BE-9338-C00E-CE495E1BAE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pic>
        <p:nvPicPr>
          <p:cNvPr id="6" name="Content Placeholder 5" descr="A group of blue rectangular boxes with white text&#10;&#10;Description automatically generated">
            <a:extLst>
              <a:ext uri="{FF2B5EF4-FFF2-40B4-BE49-F238E27FC236}">
                <a16:creationId xmlns:a16="http://schemas.microsoft.com/office/drawing/2014/main" id="{03D380C3-F714-CA8A-5668-392BAC7AE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447800"/>
            <a:ext cx="5219700" cy="5113895"/>
          </a:xfrm>
        </p:spPr>
      </p:pic>
      <p:pic>
        <p:nvPicPr>
          <p:cNvPr id="3" name="Picture 2" descr="The Dynamics Minds Creature logo in black and white.">
            <a:extLst>
              <a:ext uri="{FF2B5EF4-FFF2-40B4-BE49-F238E27FC236}">
                <a16:creationId xmlns:a16="http://schemas.microsoft.com/office/drawing/2014/main" id="{F9763646-AE28-A7A4-AEFF-CF74BEAA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52400"/>
            <a:ext cx="2492896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489-F445-0D21-A61D-086AEC49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Batch Bundling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50054C-EAF0-B9FF-AB26-2EC5A9EE9FD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Pros and cons, what 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D7F3E-6CE5-137A-3C93-D233D4327A01}"/>
              </a:ext>
            </a:extLst>
          </p:cNvPr>
          <p:cNvSpPr txBox="1"/>
          <p:nvPr/>
        </p:nvSpPr>
        <p:spPr>
          <a:xfrm>
            <a:off x="3505200" y="533401"/>
            <a:ext cx="8458200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Static number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Split Work between tasks equally*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Work is grouped into bundles and each worker thread will process a bundle then pick up the next bundle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Good for use when each bundle will always be approximately the same amount of run time</a:t>
            </a:r>
          </a:p>
        </p:txBody>
      </p:sp>
      <p:pic>
        <p:nvPicPr>
          <p:cNvPr id="3" name="Picture 2" descr="A black and white drawing of an octopus">
            <a:extLst>
              <a:ext uri="{FF2B5EF4-FFF2-40B4-BE49-F238E27FC236}">
                <a16:creationId xmlns:a16="http://schemas.microsoft.com/office/drawing/2014/main" id="{E860621E-2B87-34C9-BEC3-370AFB7F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105400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7708-9635-0AD6-9427-89093C98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415498"/>
          </a:xfrm>
        </p:spPr>
        <p:txBody>
          <a:bodyPr/>
          <a:lstStyle/>
          <a:p>
            <a:r>
              <a:rPr lang="en-US" dirty="0"/>
              <a:t>Top Picking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AA30E48-BA52-B6AC-9A3B-761A3C6900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DF2C5-0F65-380D-14B0-02C2FF8CA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52854"/>
            <a:ext cx="6881813" cy="5033584"/>
          </a:xfrm>
          <a:prstGeom prst="rect">
            <a:avLst/>
          </a:prstGeom>
        </p:spPr>
      </p:pic>
      <p:pic>
        <p:nvPicPr>
          <p:cNvPr id="3" name="Picture 2" descr="A black and white drawing of an octopus leg.">
            <a:extLst>
              <a:ext uri="{FF2B5EF4-FFF2-40B4-BE49-F238E27FC236}">
                <a16:creationId xmlns:a16="http://schemas.microsoft.com/office/drawing/2014/main" id="{006B6A12-EA62-92A9-8F64-3E5A49F3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295836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30B7-AA49-DF4D-234B-865889A0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415498"/>
          </a:xfrm>
        </p:spPr>
        <p:txBody>
          <a:bodyPr/>
          <a:lstStyle/>
          <a:p>
            <a:r>
              <a:rPr lang="en-US" dirty="0"/>
              <a:t>Top Picking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8EF3AD3-EF5B-9474-0E9B-8575200FA78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D984B-F53E-E318-9A02-43F16295F41F}"/>
              </a:ext>
            </a:extLst>
          </p:cNvPr>
          <p:cNvSpPr txBox="1"/>
          <p:nvPr/>
        </p:nvSpPr>
        <p:spPr>
          <a:xfrm>
            <a:off x="3352800" y="457200"/>
            <a:ext cx="845820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Top Picking is intended to be a hybrid of Batch Bundling and Individual Task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Meant to help address uneven task distribution as well as overhead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Has similar issues as individual task modeling if number of work item records is large*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Use PESSIMISTICLOCK hint along with the READPAST hint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20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98A2-83F5-77A6-057F-AE568C4C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246495"/>
          </a:xfrm>
        </p:spPr>
        <p:txBody>
          <a:bodyPr/>
          <a:lstStyle/>
          <a:p>
            <a:r>
              <a:rPr lang="en-US" dirty="0"/>
              <a:t>Top Picked Bundles Modelling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95F218-D306-E0B8-6D47-BED30D1D4EF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6A620-AC3C-2C29-86BA-6A800C6D2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FEB63E-8B25-F41F-DDC6-BCBA1378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107156"/>
            <a:ext cx="6348413" cy="6643688"/>
          </a:xfrm>
          <a:prstGeom prst="rect">
            <a:avLst/>
          </a:prstGeom>
        </p:spPr>
      </p:pic>
      <p:pic>
        <p:nvPicPr>
          <p:cNvPr id="3" name="Picture 2" descr="A black and white drawing of an octopus leg.">
            <a:extLst>
              <a:ext uri="{FF2B5EF4-FFF2-40B4-BE49-F238E27FC236}">
                <a16:creationId xmlns:a16="http://schemas.microsoft.com/office/drawing/2014/main" id="{9C2FD962-F3D7-FC7C-6537-633D3D93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295836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2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213A-AB64-4B25-6ECF-8AFCD45F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661993"/>
          </a:xfrm>
        </p:spPr>
        <p:txBody>
          <a:bodyPr/>
          <a:lstStyle/>
          <a:p>
            <a:r>
              <a:rPr lang="en-US" dirty="0"/>
              <a:t>Top Picked Bundles Modelling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8CDA-21FE-F371-6530-CCE103E9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 batch sizes</a:t>
            </a:r>
          </a:p>
          <a:p>
            <a:r>
              <a:rPr lang="en-US" dirty="0"/>
              <a:t>Combination of other methods</a:t>
            </a:r>
          </a:p>
          <a:p>
            <a:r>
              <a:rPr lang="en-US" dirty="0"/>
              <a:t>Modulus division is used for bundling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DC3380-D931-6C79-33A4-398BA82385B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7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07926-962F-4380-89B1-970597D2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#2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46512-5E94-4CC0-8BEE-1F0DB4206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211974940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213A-AB64-4B25-6ECF-8AFCD45F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246495"/>
          </a:xfrm>
        </p:spPr>
        <p:txBody>
          <a:bodyPr/>
          <a:lstStyle/>
          <a:p>
            <a:r>
              <a:rPr lang="en-US" dirty="0"/>
              <a:t>Use C# in X++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78CDA-21FE-F371-6530-CCE103E9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C# to do things X++ isn’t good at or can’t do</a:t>
            </a:r>
          </a:p>
          <a:p>
            <a:r>
              <a:rPr lang="en-US" dirty="0"/>
              <a:t>Typically see solutions are being either all X++ or push into F&amp;O</a:t>
            </a:r>
          </a:p>
          <a:p>
            <a:r>
              <a:rPr lang="en-US" dirty="0"/>
              <a:t>Consider Pull</a:t>
            </a:r>
          </a:p>
          <a:p>
            <a:r>
              <a:rPr lang="en-US" dirty="0"/>
              <a:t>F&amp;O isn’t always up</a:t>
            </a:r>
          </a:p>
          <a:p>
            <a:r>
              <a:rPr lang="en-US" dirty="0"/>
              <a:t>Minor drawback – thread cycling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DC3380-D931-6C79-33A4-398BA82385B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3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899D-A6DC-AB3C-0E18-A29BB10E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C# Pull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6080-EFDE-6B01-6576-2338CD87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D2191C-F5FF-4EB6-DF11-7AD7044C57A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472DD-619B-2209-BE0D-F0BD828B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33600"/>
            <a:ext cx="8539225" cy="26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3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31890-0264-7D55-FEA4-4C575B41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Unleashing the Code of Chaos</a:t>
            </a:r>
            <a:endParaRPr lang="en-HR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229C5B2-5DEF-E163-EBF3-DD720F6EA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Clouse</a:t>
            </a:r>
            <a:endParaRPr lang="en-HR" dirty="0"/>
          </a:p>
          <a:p>
            <a:r>
              <a:rPr lang="en-US" dirty="0"/>
              <a:t>Technical Architect</a:t>
            </a:r>
            <a:endParaRPr lang="en-HR" dirty="0"/>
          </a:p>
          <a:p>
            <a:r>
              <a:rPr lang="en-US"/>
              <a:t>Caf2Code LLC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399365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07926-962F-4380-89B1-970597D2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#3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46512-5E94-4CC0-8BEE-1F0DB4206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97784967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899D-A6DC-AB3C-0E18-A29BB10E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415498"/>
          </a:xfrm>
        </p:spPr>
        <p:txBody>
          <a:bodyPr/>
          <a:lstStyle/>
          <a:p>
            <a:r>
              <a:rPr lang="en-US" dirty="0"/>
              <a:t>F&amp;O Tools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6080-EFDE-6B01-6576-2338CD87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OData – synchronous real time</a:t>
            </a:r>
          </a:p>
          <a:p>
            <a:r>
              <a:rPr lang="en-US" dirty="0"/>
              <a:t>DMF API – async job scheduling</a:t>
            </a:r>
          </a:p>
          <a:p>
            <a:r>
              <a:rPr lang="en-US" dirty="0"/>
              <a:t>DMF Recurring Integrations – async capacity schedule</a:t>
            </a:r>
          </a:p>
          <a:p>
            <a:r>
              <a:rPr lang="en-US" dirty="0"/>
              <a:t>Custom Services – Do anything you want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D2191C-F5FF-4EB6-DF11-7AD7044C57A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2E63-0001-3409-9CDF-98B92928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Azure Tools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6FC0-D921-BCA0-CD05-725C70ED3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 Apps – Events based message transform and delivery. “</a:t>
            </a:r>
            <a:r>
              <a:rPr lang="en-US" dirty="0" err="1"/>
              <a:t>low”ish</a:t>
            </a:r>
            <a:r>
              <a:rPr lang="en-US" dirty="0"/>
              <a:t> “</a:t>
            </a:r>
            <a:r>
              <a:rPr lang="en-US" dirty="0" err="1"/>
              <a:t>code”ish</a:t>
            </a:r>
            <a:r>
              <a:rPr lang="en-US" dirty="0"/>
              <a:t>.</a:t>
            </a:r>
          </a:p>
          <a:p>
            <a:r>
              <a:rPr lang="en-US" dirty="0"/>
              <a:t>Function Apps – Event based code execution in various languages, like C#</a:t>
            </a:r>
          </a:p>
          <a:p>
            <a:r>
              <a:rPr lang="en-US" dirty="0"/>
              <a:t>Azure Data Factory – triggered set based processing, transform, and delivery</a:t>
            </a:r>
          </a:p>
          <a:p>
            <a:r>
              <a:rPr lang="en-US" dirty="0"/>
              <a:t>Also Power Automate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FABA196-BE70-3820-5A2B-FE1ACD1CCBB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4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AE7FC-23B5-CFE2-1762-7001BDE6D90A}"/>
              </a:ext>
            </a:extLst>
          </p:cNvPr>
          <p:cNvSpPr txBox="1"/>
          <p:nvPr/>
        </p:nvSpPr>
        <p:spPr>
          <a:xfrm>
            <a:off x="3200400" y="609600"/>
            <a:ext cx="6477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153024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1448-B1B6-956C-337A-D961957E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 dirty="0"/>
              <a:t>KEY DESIGN ELEMENTS</a:t>
            </a:r>
          </a:p>
        </p:txBody>
      </p:sp>
      <p:pic>
        <p:nvPicPr>
          <p:cNvPr id="10" name="Picture 9" descr="The Dynamics Minds Creature logo in black and white.">
            <a:extLst>
              <a:ext uri="{FF2B5EF4-FFF2-40B4-BE49-F238E27FC236}">
                <a16:creationId xmlns:a16="http://schemas.microsoft.com/office/drawing/2014/main" id="{98804301-0C71-437B-C866-469C0F8A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99" y="955800"/>
            <a:ext cx="2492896" cy="2492896"/>
          </a:xfrm>
          <a:prstGeom prst="rect">
            <a:avLst/>
          </a:prstGeom>
        </p:spPr>
      </p:pic>
      <p:pic>
        <p:nvPicPr>
          <p:cNvPr id="8" name="Picture 7" descr="A black and white drawing of an octopus leg.">
            <a:extLst>
              <a:ext uri="{FF2B5EF4-FFF2-40B4-BE49-F238E27FC236}">
                <a16:creationId xmlns:a16="http://schemas.microsoft.com/office/drawing/2014/main" id="{D4E4F006-6DF5-1C0D-BA6C-83E13B2D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124744"/>
            <a:ext cx="1944216" cy="1944216"/>
          </a:xfrm>
          <a:prstGeom prst="rect">
            <a:avLst/>
          </a:prstGeom>
        </p:spPr>
      </p:pic>
      <p:pic>
        <p:nvPicPr>
          <p:cNvPr id="6" name="Picture 5" descr="A black and white drawing of an octopus leg">
            <a:extLst>
              <a:ext uri="{FF2B5EF4-FFF2-40B4-BE49-F238E27FC236}">
                <a16:creationId xmlns:a16="http://schemas.microsoft.com/office/drawing/2014/main" id="{B6F8B594-5B49-276B-AA57-12023E22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38" y="1076451"/>
            <a:ext cx="1944216" cy="1944216"/>
          </a:xfrm>
          <a:prstGeom prst="rect">
            <a:avLst/>
          </a:prstGeom>
        </p:spPr>
      </p:pic>
      <p:pic>
        <p:nvPicPr>
          <p:cNvPr id="4" name="Picture 3" descr="A black and white drawing of an octopus">
            <a:extLst>
              <a:ext uri="{FF2B5EF4-FFF2-40B4-BE49-F238E27FC236}">
                <a16:creationId xmlns:a16="http://schemas.microsoft.com/office/drawing/2014/main" id="{79D21331-D55C-A500-FB73-CA0DA3C82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994420"/>
            <a:ext cx="2204864" cy="2204864"/>
          </a:xfrm>
          <a:prstGeom prst="rect">
            <a:avLst/>
          </a:prstGeom>
        </p:spPr>
      </p:pic>
      <p:pic>
        <p:nvPicPr>
          <p:cNvPr id="12" name="Picture 11" descr="Dynamics Mind logo with event details.">
            <a:extLst>
              <a:ext uri="{FF2B5EF4-FFF2-40B4-BE49-F238E27FC236}">
                <a16:creationId xmlns:a16="http://schemas.microsoft.com/office/drawing/2014/main" id="{1FBFE86C-24BA-0FB9-D64B-94FE2239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9" y="3253091"/>
            <a:ext cx="2384486" cy="2384486"/>
          </a:xfrm>
          <a:prstGeom prst="rect">
            <a:avLst/>
          </a:prstGeom>
        </p:spPr>
      </p:pic>
      <p:pic>
        <p:nvPicPr>
          <p:cNvPr id="14" name="Picture 13" descr="Dynamics Minds logo">
            <a:extLst>
              <a:ext uri="{FF2B5EF4-FFF2-40B4-BE49-F238E27FC236}">
                <a16:creationId xmlns:a16="http://schemas.microsoft.com/office/drawing/2014/main" id="{55239484-BFF8-B6D5-D3DF-AF85F0015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91" y="3253091"/>
            <a:ext cx="2276872" cy="2276872"/>
          </a:xfrm>
          <a:prstGeom prst="rect">
            <a:avLst/>
          </a:prstGeom>
        </p:spPr>
      </p:pic>
      <p:sp>
        <p:nvSpPr>
          <p:cNvPr id="19" name="Rectangle 18" descr="Dynamics Minds Logo with a purple background.">
            <a:extLst>
              <a:ext uri="{FF2B5EF4-FFF2-40B4-BE49-F238E27FC236}">
                <a16:creationId xmlns:a16="http://schemas.microsoft.com/office/drawing/2014/main" id="{F6796161-97E4-1B26-1302-E5CCD2435FD0}"/>
              </a:ext>
            </a:extLst>
          </p:cNvPr>
          <p:cNvSpPr/>
          <p:nvPr/>
        </p:nvSpPr>
        <p:spPr>
          <a:xfrm>
            <a:off x="6096000" y="3112666"/>
            <a:ext cx="2736303" cy="2620590"/>
          </a:xfrm>
          <a:prstGeom prst="rect">
            <a:avLst/>
          </a:prstGeom>
          <a:gradFill flip="none" rotWithShape="1">
            <a:gsLst>
              <a:gs pos="0">
                <a:srgbClr val="612CB0">
                  <a:tint val="66000"/>
                  <a:satMod val="160000"/>
                </a:srgbClr>
              </a:gs>
              <a:gs pos="50000">
                <a:srgbClr val="612CB0">
                  <a:tint val="44500"/>
                  <a:satMod val="160000"/>
                </a:srgbClr>
              </a:gs>
              <a:gs pos="100000">
                <a:srgbClr val="612CB0">
                  <a:tint val="23500"/>
                  <a:satMod val="160000"/>
                </a:srgbClr>
              </a:gs>
            </a:gsLst>
            <a:lin ang="189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 sz="1200" dirty="0">
              <a:solidFill>
                <a:schemeClr val="bg2"/>
              </a:solidFill>
            </a:endParaRPr>
          </a:p>
        </p:txBody>
      </p:sp>
      <p:pic>
        <p:nvPicPr>
          <p:cNvPr id="16" name="Picture 15" descr="A white Dynamics Minds logo with a purple background.">
            <a:extLst>
              <a:ext uri="{FF2B5EF4-FFF2-40B4-BE49-F238E27FC236}">
                <a16:creationId xmlns:a16="http://schemas.microsoft.com/office/drawing/2014/main" id="{C3C75CED-4D74-CEF7-2709-A09FF9FA6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938" y="3199284"/>
            <a:ext cx="2384487" cy="2384487"/>
          </a:xfrm>
          <a:prstGeom prst="rect">
            <a:avLst/>
          </a:prstGeom>
        </p:spPr>
      </p:pic>
      <p:pic>
        <p:nvPicPr>
          <p:cNvPr id="18" name="Picture 17" descr="Black and white Dynamics Minds logo">
            <a:extLst>
              <a:ext uri="{FF2B5EF4-FFF2-40B4-BE49-F238E27FC236}">
                <a16:creationId xmlns:a16="http://schemas.microsoft.com/office/drawing/2014/main" id="{A6685B3F-543A-9290-9DBC-C81AA20EE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352" y="3199284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0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88AC-3531-3ED8-ED1D-CD2E6B4E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B7F3B-934C-E2E6-7C84-5B87476C6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5054599" cy="43950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Technical Architect</a:t>
            </a:r>
          </a:p>
          <a:p>
            <a:pPr marL="0" indent="0">
              <a:buNone/>
            </a:pPr>
            <a:r>
              <a:rPr lang="en-US" dirty="0"/>
              <a:t>Caf2Code LLC</a:t>
            </a:r>
          </a:p>
          <a:p>
            <a:pPr marL="0" indent="0">
              <a:buNone/>
            </a:pPr>
            <a:r>
              <a:rPr lang="en-US" dirty="0"/>
              <a:t>Microsoft Business Applications MVP 4X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www.atomicax.com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www.dynamics.fo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NathanClouseAX</a:t>
            </a:r>
            <a:r>
              <a:rPr lang="en-US" dirty="0"/>
              <a:t> on LinkedIn, Twitter, few others</a:t>
            </a:r>
          </a:p>
          <a:p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25CEF81-ED72-4492-954A-69A8890F6367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4800"/>
            <a:ext cx="3429089" cy="4351338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9CE8294-2D4E-A209-F00B-4C82431F0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7244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958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07926-962F-4380-89B1-970597D2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83" y="800100"/>
            <a:ext cx="6001549" cy="44319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46512-5E94-4CC0-8BEE-1F0DB42069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Automate with C#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A527B6-C36B-BDD8-FA4F-B8A40C3ED3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Automate with X++</a:t>
            </a:r>
          </a:p>
          <a:p>
            <a:r>
              <a:rPr lang="en-US" dirty="0"/>
              <a:t>Individual Task Model vs batch bundling vs top picking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7DC57-8678-5F17-F719-A28AC6B4D3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Automate with Azure</a:t>
            </a:r>
          </a:p>
        </p:txBody>
      </p:sp>
    </p:spTree>
    <p:extLst>
      <p:ext uri="{BB962C8B-B14F-4D97-AF65-F5344CB8AC3E}">
        <p14:creationId xmlns:p14="http://schemas.microsoft.com/office/powerpoint/2010/main" val="782790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9E4702-44FB-DC11-E2A5-9A476A7A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Batch System 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797AB6-C8D3-9697-97B3-7996BACEEDE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543BD3-C148-0103-0BED-30B53D2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13" y="936543"/>
            <a:ext cx="8853143" cy="439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9E4702-44FB-DC11-E2A5-9A476A7A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Batch System 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797AB6-C8D3-9697-97B3-7996BACEEDE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F74ED-C263-3448-BAED-B8B09BC2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72" y="1295400"/>
            <a:ext cx="8948027" cy="45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5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A2FF-0096-2766-276A-310C9E07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“Standard Batch Job”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E3FEF-CD31-6AEA-A766-E723E2996AE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blue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D69BB7C0-FE7D-9E59-6A59-81AFDF6B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601" y="2195513"/>
            <a:ext cx="1485900" cy="2466975"/>
          </a:xfrm>
          <a:prstGeom prst="rect">
            <a:avLst/>
          </a:prstGeom>
        </p:spPr>
      </p:pic>
      <p:pic>
        <p:nvPicPr>
          <p:cNvPr id="4" name="Picture 3" descr="The Dynamics Minds Creature logo in black and white.">
            <a:extLst>
              <a:ext uri="{FF2B5EF4-FFF2-40B4-BE49-F238E27FC236}">
                <a16:creationId xmlns:a16="http://schemas.microsoft.com/office/drawing/2014/main" id="{DECA1615-7303-20C2-882A-5FEBD6C8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52400"/>
            <a:ext cx="2492896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6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A2FF-0096-2766-276A-310C9E07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830997"/>
          </a:xfrm>
        </p:spPr>
        <p:txBody>
          <a:bodyPr/>
          <a:lstStyle/>
          <a:p>
            <a:r>
              <a:rPr lang="en-US" dirty="0"/>
              <a:t>“Standard Batch Job”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E3FEF-CD31-6AEA-A766-E723E2996AE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F7926-5029-235F-9D5B-A5A14D3DF07A}"/>
              </a:ext>
            </a:extLst>
          </p:cNvPr>
          <p:cNvSpPr txBox="1"/>
          <p:nvPr/>
        </p:nvSpPr>
        <p:spPr>
          <a:xfrm>
            <a:off x="3581400" y="1823864"/>
            <a:ext cx="762000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Easy to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Single Threaded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Single Worker</a:t>
            </a:r>
          </a:p>
        </p:txBody>
      </p:sp>
      <p:pic>
        <p:nvPicPr>
          <p:cNvPr id="5" name="Picture 4" descr="A black and white drawing of an octopus">
            <a:extLst>
              <a:ext uri="{FF2B5EF4-FFF2-40B4-BE49-F238E27FC236}">
                <a16:creationId xmlns:a16="http://schemas.microsoft.com/office/drawing/2014/main" id="{98C85C5E-9AB0-52CA-19F6-7A8E7F4E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67400" y="-381000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4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94D79C-65D1-8DD0-48DC-432D0E34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246495"/>
          </a:xfrm>
        </p:spPr>
        <p:txBody>
          <a:bodyPr/>
          <a:lstStyle/>
          <a:p>
            <a:r>
              <a:rPr lang="en-US" dirty="0"/>
              <a:t>Individual Task Modeling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C30BC34-1F26-913A-5DB6-3CBF66D14BC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86B1A86-963A-7F26-4521-75472299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80" y="2657474"/>
            <a:ext cx="5664906" cy="2066925"/>
          </a:xfrm>
          <a:prstGeom prst="rect">
            <a:avLst/>
          </a:prstGeom>
        </p:spPr>
      </p:pic>
      <p:pic>
        <p:nvPicPr>
          <p:cNvPr id="3" name="Picture 2" descr="The Dynamics Minds Creature logo in black and white.">
            <a:extLst>
              <a:ext uri="{FF2B5EF4-FFF2-40B4-BE49-F238E27FC236}">
                <a16:creationId xmlns:a16="http://schemas.microsoft.com/office/drawing/2014/main" id="{4201150F-3583-7D1E-2E7E-531C092B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52400"/>
            <a:ext cx="2492896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863"/>
      </p:ext>
    </p:extLst>
  </p:cSld>
  <p:clrMapOvr>
    <a:masterClrMapping/>
  </p:clrMapOvr>
</p:sld>
</file>

<file path=ppt/theme/theme1.xml><?xml version="1.0" encoding="utf-8"?>
<a:theme xmlns:a="http://schemas.openxmlformats.org/drawingml/2006/main" name="Dynamics Minds template">
  <a:themeElements>
    <a:clrScheme name="DT 2023">
      <a:dk1>
        <a:srgbClr val="808080"/>
      </a:dk1>
      <a:lt1>
        <a:srgbClr val="0672CB"/>
      </a:lt1>
      <a:dk2>
        <a:srgbClr val="FFFFFF"/>
      </a:dk2>
      <a:lt2>
        <a:srgbClr val="000000"/>
      </a:lt2>
      <a:accent1>
        <a:srgbClr val="0D2155"/>
      </a:accent1>
      <a:accent2>
        <a:srgbClr val="247554"/>
      </a:accent2>
      <a:accent3>
        <a:srgbClr val="F4BB5E"/>
      </a:accent3>
      <a:accent4>
        <a:srgbClr val="E5F8FF"/>
      </a:accent4>
      <a:accent5>
        <a:srgbClr val="691D3F"/>
      </a:accent5>
      <a:accent6>
        <a:srgbClr val="0C32A4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DA3A637B-7A20-431F-8910-6F078BD4F9D1}" vid="{36CF23ED-794A-4DFA-83FC-48A80F96D9A9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CB0F548E17F042914CE8A2E4D09132" ma:contentTypeVersion="4" ma:contentTypeDescription="Create a new document." ma:contentTypeScope="" ma:versionID="3c3bcfb751376f72cddcadf94643cd0a">
  <xsd:schema xmlns:xsd="http://www.w3.org/2001/XMLSchema" xmlns:xs="http://www.w3.org/2001/XMLSchema" xmlns:p="http://schemas.microsoft.com/office/2006/metadata/properties" xmlns:ns2="869b13c4-d9ad-4a4f-b922-0336e76a989e" targetNamespace="http://schemas.microsoft.com/office/2006/metadata/properties" ma:root="true" ma:fieldsID="683720f7b262e9861e580799dab16b8f" ns2:_="">
    <xsd:import namespace="869b13c4-d9ad-4a4f-b922-0336e76a9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9b13c4-d9ad-4a4f-b922-0336e76a98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FD922F-F853-4186-818C-AA2640D2E5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9b13c4-d9ad-4a4f-b922-0336e76a9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E8224-4482-44D9-819B-D382F5188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0FDFB1-5111-401F-ABB1-B0C3FD255735}">
  <ds:schemaRefs>
    <ds:schemaRef ds:uri="c9a8f3c6-4134-4ed2-abf1-9ab44cea38c7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c96a20fd-d0fe-4b05-81eb-937327896eab"/>
    <ds:schemaRef ds:uri="793b44b8-6629-42b0-8d6f-57790ce798ea"/>
    <ds:schemaRef ds:uri="57389d9a-de23-44f7-b68d-8aeda9d70918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X++ Batch Processing</Template>
  <TotalTime>296</TotalTime>
  <Words>452</Words>
  <Application>Microsoft Office PowerPoint</Application>
  <PresentationFormat>Widescreen</PresentationFormat>
  <Paragraphs>77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 Nova Light</vt:lpstr>
      <vt:lpstr>Wingdings</vt:lpstr>
      <vt:lpstr>Dynamics Minds template</vt:lpstr>
      <vt:lpstr>Microsoft Dynamics 365 and Power Platform Conference</vt:lpstr>
      <vt:lpstr>Unleashing the Code of Chaos</vt:lpstr>
      <vt:lpstr>Nathan Clouse</vt:lpstr>
      <vt:lpstr>Overview</vt:lpstr>
      <vt:lpstr>Batch System Overview</vt:lpstr>
      <vt:lpstr>Batch System Overview</vt:lpstr>
      <vt:lpstr>“Standard Batch Job”</vt:lpstr>
      <vt:lpstr>“Standard Batch Job”</vt:lpstr>
      <vt:lpstr>Individual Task Modeling</vt:lpstr>
      <vt:lpstr>Individual Task Model – what is</vt:lpstr>
      <vt:lpstr>Batch Bundling</vt:lpstr>
      <vt:lpstr>Batch Bundling</vt:lpstr>
      <vt:lpstr>Top Picking</vt:lpstr>
      <vt:lpstr>Top Picking</vt:lpstr>
      <vt:lpstr>Top Picked Bundles Modelling</vt:lpstr>
      <vt:lpstr>Top Picked Bundles Modelling </vt:lpstr>
      <vt:lpstr>CHAPTER #2</vt:lpstr>
      <vt:lpstr>Use C# in X++ </vt:lpstr>
      <vt:lpstr>C# Pull Example</vt:lpstr>
      <vt:lpstr>CHAPTER #3</vt:lpstr>
      <vt:lpstr>F&amp;O Tools </vt:lpstr>
      <vt:lpstr>Azure Tools </vt:lpstr>
      <vt:lpstr>PowerPoint Presentation</vt:lpstr>
      <vt:lpstr>KEY DESIGN 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Dynamics 365 and Power Platform Conference</dc:title>
  <dc:creator>Nathan Clouse</dc:creator>
  <cp:lastModifiedBy>Nathan Clouse</cp:lastModifiedBy>
  <cp:revision>27</cp:revision>
  <cp:lastPrinted>2018-09-10T14:53:10Z</cp:lastPrinted>
  <dcterms:created xsi:type="dcterms:W3CDTF">2024-05-21T18:41:09Z</dcterms:created>
  <dcterms:modified xsi:type="dcterms:W3CDTF">2024-05-28T09:07:20Z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Denise.Leblanc@dell.com</vt:lpwstr>
  </property>
  <property fmtid="{D5CDD505-2E9C-101B-9397-08002B2CF9AE}" pid="5" name="MSIP_Label_7de70ee2-0cb4-4d60-aee5-75ef2c4c8a90_SetDate">
    <vt:lpwstr>2020-12-08T14:27:20.7006711Z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ActionId">
    <vt:lpwstr>493a9c59-0ea0-4b21-bc93-02385592a54b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da6fab74-d5af-4af7-a9a4-78d84655a626_Enabled">
    <vt:lpwstr>True</vt:lpwstr>
  </property>
  <property fmtid="{D5CDD505-2E9C-101B-9397-08002B2CF9AE}" pid="11" name="MSIP_Label_da6fab74-d5af-4af7-a9a4-78d84655a626_SiteId">
    <vt:lpwstr>945c199a-83a2-4e80-9f8c-5a91be5752dd</vt:lpwstr>
  </property>
  <property fmtid="{D5CDD505-2E9C-101B-9397-08002B2CF9AE}" pid="12" name="MSIP_Label_da6fab74-d5af-4af7-a9a4-78d84655a626_Owner">
    <vt:lpwstr>Denise.Leblanc@dell.com</vt:lpwstr>
  </property>
  <property fmtid="{D5CDD505-2E9C-101B-9397-08002B2CF9AE}" pid="13" name="MSIP_Label_da6fab74-d5af-4af7-a9a4-78d84655a626_SetDate">
    <vt:lpwstr>2020-12-08T14:27:20.7006711Z</vt:lpwstr>
  </property>
  <property fmtid="{D5CDD505-2E9C-101B-9397-08002B2CF9AE}" pid="14" name="MSIP_Label_da6fab74-d5af-4af7-a9a4-78d84655a626_Name">
    <vt:lpwstr>Visual Marking</vt:lpwstr>
  </property>
  <property fmtid="{D5CDD505-2E9C-101B-9397-08002B2CF9AE}" pid="15" name="MSIP_Label_da6fab74-d5af-4af7-a9a4-78d84655a626_Application">
    <vt:lpwstr>Microsoft Azure Information Protection</vt:lpwstr>
  </property>
  <property fmtid="{D5CDD505-2E9C-101B-9397-08002B2CF9AE}" pid="16" name="MSIP_Label_da6fab74-d5af-4af7-a9a4-78d84655a626_ActionId">
    <vt:lpwstr>493a9c59-0ea0-4b21-bc93-02385592a54b</vt:lpwstr>
  </property>
  <property fmtid="{D5CDD505-2E9C-101B-9397-08002B2CF9AE}" pid="17" name="MSIP_Label_da6fab74-d5af-4af7-a9a4-78d84655a626_Parent">
    <vt:lpwstr>7de70ee2-0cb4-4d60-aee5-75ef2c4c8a90</vt:lpwstr>
  </property>
  <property fmtid="{D5CDD505-2E9C-101B-9397-08002B2CF9AE}" pid="18" name="MSIP_Label_da6fab74-d5af-4af7-a9a4-78d84655a626_Extended_MSFT_Method">
    <vt:lpwstr>Manual</vt:lpwstr>
  </property>
  <property fmtid="{D5CDD505-2E9C-101B-9397-08002B2CF9AE}" pid="19" name="aiplabel">
    <vt:lpwstr>Internal Use Visual Marking</vt:lpwstr>
  </property>
  <property fmtid="{D5CDD505-2E9C-101B-9397-08002B2CF9AE}" pid="20" name="ContentTypeId">
    <vt:lpwstr>0x010100B5CB0F548E17F042914CE8A2E4D09132</vt:lpwstr>
  </property>
  <property fmtid="{D5CDD505-2E9C-101B-9397-08002B2CF9AE}" pid="21" name="TaxKeyword">
    <vt:lpwstr/>
  </property>
</Properties>
</file>